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1" r:id="rId6"/>
    <p:sldId id="279" r:id="rId7"/>
    <p:sldId id="276" r:id="rId8"/>
    <p:sldId id="265" r:id="rId9"/>
    <p:sldId id="264" r:id="rId10"/>
    <p:sldId id="266" r:id="rId11"/>
    <p:sldId id="267" r:id="rId12"/>
    <p:sldId id="268" r:id="rId13"/>
    <p:sldId id="278" r:id="rId14"/>
    <p:sldId id="269" r:id="rId15"/>
    <p:sldId id="270" r:id="rId16"/>
    <p:sldId id="272" r:id="rId17"/>
    <p:sldId id="271" r:id="rId18"/>
    <p:sldId id="274" r:id="rId19"/>
    <p:sldId id="275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97E649-4720-43C4-B293-6DE470881DD7}">
          <p14:sldIdLst>
            <p14:sldId id="259"/>
            <p14:sldId id="260"/>
            <p14:sldId id="262"/>
            <p14:sldId id="263"/>
            <p14:sldId id="261"/>
            <p14:sldId id="279"/>
            <p14:sldId id="276"/>
            <p14:sldId id="265"/>
          </p14:sldIdLst>
        </p14:section>
        <p14:section name="Trend Analysis" id="{0BB37845-8E36-4FC3-95EB-EBF691721559}">
          <p14:sldIdLst>
            <p14:sldId id="264"/>
            <p14:sldId id="266"/>
          </p14:sldIdLst>
        </p14:section>
        <p14:section name="Category Analysis" id="{37CDCC0D-51FF-4BD6-B510-5D718DF0FF9E}">
          <p14:sldIdLst>
            <p14:sldId id="267"/>
            <p14:sldId id="268"/>
            <p14:sldId id="278"/>
          </p14:sldIdLst>
        </p14:section>
        <p14:section name="Demographic Analysis" id="{5D0D04AD-F908-4CA7-9D68-0C64718AF493}">
          <p14:sldIdLst>
            <p14:sldId id="269"/>
            <p14:sldId id="270"/>
          </p14:sldIdLst>
        </p14:section>
        <p14:section name="Assignee Analysis" id="{B87634DE-D77A-4A69-A4E3-0B1D82FC1CA5}">
          <p14:sldIdLst>
            <p14:sldId id="272"/>
            <p14:sldId id="271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F6D"/>
    <a:srgbClr val="D7962E"/>
    <a:srgbClr val="FF6161"/>
    <a:srgbClr val="BFBFBF"/>
    <a:srgbClr val="FFFFFF"/>
    <a:srgbClr val="F20011"/>
    <a:srgbClr val="7DA27E"/>
    <a:srgbClr val="D86F28"/>
    <a:srgbClr val="F8CF33"/>
    <a:srgbClr val="FF8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BFFC5-0003-4C87-8175-09BD3CD6D0CA}" v="6148" dt="2023-09-18T09:49:20.69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4" y="31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mson A" userId="c5d93714-ffa1-4fbd-9d8c-f42c9d602aef" providerId="ADAL" clId="{F3CBFFC5-0003-4C87-8175-09BD3CD6D0CA}"/>
    <pc:docChg chg="undo redo custSel addSld delSld modSld sldOrd addSection delSection modSection">
      <pc:chgData name="Stimson A" userId="c5d93714-ffa1-4fbd-9d8c-f42c9d602aef" providerId="ADAL" clId="{F3CBFFC5-0003-4C87-8175-09BD3CD6D0CA}" dt="2023-09-18T09:49:39.900" v="17734"/>
      <pc:docMkLst>
        <pc:docMk/>
      </pc:docMkLst>
      <pc:sldChg chg="addSp delSp modSp del mod modAnim">
        <pc:chgData name="Stimson A" userId="c5d93714-ffa1-4fbd-9d8c-f42c9d602aef" providerId="ADAL" clId="{F3CBFFC5-0003-4C87-8175-09BD3CD6D0CA}" dt="2023-09-14T13:08:26.294" v="185" actId="47"/>
        <pc:sldMkLst>
          <pc:docMk/>
          <pc:sldMk cId="2126451440" sldId="256"/>
        </pc:sldMkLst>
        <pc:spChg chg="add 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2" creationId="{443AAF82-0DA6-FB32-3442-40137C871A23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6" creationId="{23F023C8-8920-D8E0-0C45-C152E7E05717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7" creationId="{67C2EF50-DA4B-354E-5BC3-26D439C034CA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8" creationId="{38665AB5-265F-034C-631A-02802D0CC726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9" creationId="{C1FEFC84-9294-97B1-C0F7-8C9A334AAD82}"/>
          </ac:spMkLst>
        </pc:spChg>
        <pc:spChg chg="add 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10" creationId="{1620E032-7AB7-9FEC-6D1C-E67B28224FD7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1" creationId="{1D877FA6-7E69-CD3E-E762-931F3B29B2C4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6" creationId="{0ACB08D0-E35A-4B6D-0A68-B97B2F987242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7" creationId="{54B1BF4F-F12D-6B59-8D72-F0A33D735654}"/>
          </ac:spMkLst>
        </pc:spChg>
        <pc:spChg chg="mod">
          <ac:chgData name="Stimson A" userId="c5d93714-ffa1-4fbd-9d8c-f42c9d602aef" providerId="ADAL" clId="{F3CBFFC5-0003-4C87-8175-09BD3CD6D0CA}" dt="2023-09-14T12:48:39.149" v="20" actId="207"/>
          <ac:spMkLst>
            <pc:docMk/>
            <pc:sldMk cId="2126451440" sldId="256"/>
            <ac:spMk id="22" creationId="{78FEBA76-9A76-FECE-B7AF-5361D99D1073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3" creationId="{A00E48D1-578A-0F0C-A2DC-5BA8AE1FF8A2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4" creationId="{45297188-3DD5-BB19-BB1F-36D884F09489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5" creationId="{76EF7E4A-65AD-7B86-3CCC-293D945FA396}"/>
          </ac:spMkLst>
        </pc:spChg>
        <pc:spChg chg="mod">
          <ac:chgData name="Stimson A" userId="c5d93714-ffa1-4fbd-9d8c-f42c9d602aef" providerId="ADAL" clId="{F3CBFFC5-0003-4C87-8175-09BD3CD6D0CA}" dt="2023-09-14T12:44:37.760" v="17" actId="207"/>
          <ac:spMkLst>
            <pc:docMk/>
            <pc:sldMk cId="2126451440" sldId="256"/>
            <ac:spMk id="26" creationId="{41FF5C0D-744C-5B9A-CA93-95011219531A}"/>
          </ac:spMkLst>
        </pc:spChg>
        <pc:grpChg chg="add mod">
          <ac:chgData name="Stimson A" userId="c5d93714-ffa1-4fbd-9d8c-f42c9d602aef" providerId="ADAL" clId="{F3CBFFC5-0003-4C87-8175-09BD3CD6D0CA}" dt="2023-09-14T12:56:09.978" v="37" actId="164"/>
          <ac:grpSpMkLst>
            <pc:docMk/>
            <pc:sldMk cId="2126451440" sldId="256"/>
            <ac:grpSpMk id="3" creationId="{32F82069-D2B0-4942-7F6F-D82D2D407A76}"/>
          </ac:grpSpMkLst>
        </pc:grpChg>
        <pc:grpChg chg="add del mod">
          <ac:chgData name="Stimson A" userId="c5d93714-ffa1-4fbd-9d8c-f42c9d602aef" providerId="ADAL" clId="{F3CBFFC5-0003-4C87-8175-09BD3CD6D0CA}" dt="2023-09-14T12:56:50.013" v="47" actId="478"/>
          <ac:grpSpMkLst>
            <pc:docMk/>
            <pc:sldMk cId="2126451440" sldId="256"/>
            <ac:grpSpMk id="5" creationId="{4F45777A-DE5E-0925-DDB3-14F92242E8D8}"/>
          </ac:grpSpMkLst>
        </pc:grpChg>
        <pc:grpChg chg="add mod">
          <ac:chgData name="Stimson A" userId="c5d93714-ffa1-4fbd-9d8c-f42c9d602aef" providerId="ADAL" clId="{F3CBFFC5-0003-4C87-8175-09BD3CD6D0CA}" dt="2023-09-14T12:56:42.885" v="45" actId="164"/>
          <ac:grpSpMkLst>
            <pc:docMk/>
            <pc:sldMk cId="2126451440" sldId="256"/>
            <ac:grpSpMk id="12" creationId="{A22B6FF2-781D-9588-989E-10DD37845504}"/>
          </ac:grpSpMkLst>
        </pc:grpChg>
      </pc:sldChg>
      <pc:sldChg chg="addSp delSp modSp add del mod">
        <pc:chgData name="Stimson A" userId="c5d93714-ffa1-4fbd-9d8c-f42c9d602aef" providerId="ADAL" clId="{F3CBFFC5-0003-4C87-8175-09BD3CD6D0CA}" dt="2023-09-14T13:14:59.120" v="280" actId="47"/>
        <pc:sldMkLst>
          <pc:docMk/>
          <pc:sldMk cId="2735085148" sldId="257"/>
        </pc:sldMkLst>
        <pc:spChg chg="add mod">
          <ac:chgData name="Stimson A" userId="c5d93714-ffa1-4fbd-9d8c-f42c9d602aef" providerId="ADAL" clId="{F3CBFFC5-0003-4C87-8175-09BD3CD6D0CA}" dt="2023-09-14T12:54:26.120" v="28" actId="1076"/>
          <ac:spMkLst>
            <pc:docMk/>
            <pc:sldMk cId="2735085148" sldId="257"/>
            <ac:spMk id="2" creationId="{72626A80-10DB-2E2B-FB36-0A61FD419CEC}"/>
          </ac:spMkLst>
        </pc:spChg>
        <pc:spChg chg="mod">
          <ac:chgData name="Stimson A" userId="c5d93714-ffa1-4fbd-9d8c-f42c9d602aef" providerId="ADAL" clId="{F3CBFFC5-0003-4C87-8175-09BD3CD6D0CA}" dt="2023-09-14T12:54:10.907" v="24" actId="14100"/>
          <ac:spMkLst>
            <pc:docMk/>
            <pc:sldMk cId="2735085148" sldId="257"/>
            <ac:spMk id="11" creationId="{1D877FA6-7E69-CD3E-E762-931F3B29B2C4}"/>
          </ac:spMkLst>
        </pc:spChg>
        <pc:spChg chg="del">
          <ac:chgData name="Stimson A" userId="c5d93714-ffa1-4fbd-9d8c-f42c9d602aef" providerId="ADAL" clId="{F3CBFFC5-0003-4C87-8175-09BD3CD6D0CA}" dt="2023-09-14T12:54:04.001" v="22" actId="478"/>
          <ac:spMkLst>
            <pc:docMk/>
            <pc:sldMk cId="2735085148" sldId="257"/>
            <ac:spMk id="16" creationId="{0ACB08D0-E35A-4B6D-0A68-B97B2F987242}"/>
          </ac:spMkLst>
        </pc:spChg>
        <pc:spChg chg="del">
          <ac:chgData name="Stimson A" userId="c5d93714-ffa1-4fbd-9d8c-f42c9d602aef" providerId="ADAL" clId="{F3CBFFC5-0003-4C87-8175-09BD3CD6D0CA}" dt="2023-09-14T12:54:05.024" v="23" actId="478"/>
          <ac:spMkLst>
            <pc:docMk/>
            <pc:sldMk cId="2735085148" sldId="257"/>
            <ac:spMk id="17" creationId="{54B1BF4F-F12D-6B59-8D72-F0A33D735654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3" creationId="{A00E48D1-578A-0F0C-A2DC-5BA8AE1FF8A2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4" creationId="{45297188-3DD5-BB19-BB1F-36D884F09489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5" creationId="{76EF7E4A-65AD-7B86-3CCC-293D945FA396}"/>
          </ac:spMkLst>
        </pc:spChg>
      </pc:sldChg>
      <pc:sldChg chg="addSp delSp modSp add del mod modTransition modAnim">
        <pc:chgData name="Stimson A" userId="c5d93714-ffa1-4fbd-9d8c-f42c9d602aef" providerId="ADAL" clId="{F3CBFFC5-0003-4C87-8175-09BD3CD6D0CA}" dt="2023-09-16T18:00:58.291" v="9166" actId="47"/>
        <pc:sldMkLst>
          <pc:docMk/>
          <pc:sldMk cId="2905720083" sldId="258"/>
        </pc:sldMkLst>
        <pc:spChg chg="del">
          <ac:chgData name="Stimson A" userId="c5d93714-ffa1-4fbd-9d8c-f42c9d602aef" providerId="ADAL" clId="{F3CBFFC5-0003-4C87-8175-09BD3CD6D0CA}" dt="2023-09-14T12:59:41.278" v="93" actId="478"/>
          <ac:spMkLst>
            <pc:docMk/>
            <pc:sldMk cId="2905720083" sldId="258"/>
            <ac:spMk id="2" creationId="{443AAF82-0DA6-FB32-3442-40137C871A23}"/>
          </ac:spMkLst>
        </pc:spChg>
        <pc:spChg chg="add mod">
          <ac:chgData name="Stimson A" userId="c5d93714-ffa1-4fbd-9d8c-f42c9d602aef" providerId="ADAL" clId="{F3CBFFC5-0003-4C87-8175-09BD3CD6D0CA}" dt="2023-09-14T20:09:02.969" v="1186" actId="14100"/>
          <ac:spMkLst>
            <pc:docMk/>
            <pc:sldMk cId="2905720083" sldId="258"/>
            <ac:spMk id="2" creationId="{E5E00FB8-75F6-C0E4-06B5-1696F889E8EF}"/>
          </ac:spMkLst>
        </pc:spChg>
        <pc:spChg chg="mod">
          <ac:chgData name="Stimson A" userId="c5d93714-ffa1-4fbd-9d8c-f42c9d602aef" providerId="ADAL" clId="{F3CBFFC5-0003-4C87-8175-09BD3CD6D0CA}" dt="2023-09-14T13:02:30.684" v="142" actId="2711"/>
          <ac:spMkLst>
            <pc:docMk/>
            <pc:sldMk cId="2905720083" sldId="258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4T13:08:56.754" v="192"/>
          <ac:spMkLst>
            <pc:docMk/>
            <pc:sldMk cId="2905720083" sldId="258"/>
            <ac:spMk id="5" creationId="{95E72DC1-8822-3A97-0F65-CC7151D184A8}"/>
          </ac:spMkLst>
        </pc:spChg>
        <pc:spChg chg="del mod">
          <ac:chgData name="Stimson A" userId="c5d93714-ffa1-4fbd-9d8c-f42c9d602aef" providerId="ADAL" clId="{F3CBFFC5-0003-4C87-8175-09BD3CD6D0CA}" dt="2023-09-14T13:08:50.298" v="190" actId="478"/>
          <ac:spMkLst>
            <pc:docMk/>
            <pc:sldMk cId="2905720083" sldId="258"/>
            <ac:spMk id="26" creationId="{41FF5C0D-744C-5B9A-CA93-95011219531A}"/>
          </ac:spMkLst>
        </pc:spChg>
        <pc:grpChg chg="mod">
          <ac:chgData name="Stimson A" userId="c5d93714-ffa1-4fbd-9d8c-f42c9d602aef" providerId="ADAL" clId="{F3CBFFC5-0003-4C87-8175-09BD3CD6D0CA}" dt="2023-09-14T12:59:34.801" v="91" actId="1076"/>
          <ac:grpSpMkLst>
            <pc:docMk/>
            <pc:sldMk cId="2905720083" sldId="258"/>
            <ac:grpSpMk id="3" creationId="{32F82069-D2B0-4942-7F6F-D82D2D407A76}"/>
          </ac:grpSpMkLst>
        </pc:grpChg>
        <pc:grpChg chg="mod">
          <ac:chgData name="Stimson A" userId="c5d93714-ffa1-4fbd-9d8c-f42c9d602aef" providerId="ADAL" clId="{F3CBFFC5-0003-4C87-8175-09BD3CD6D0CA}" dt="2023-09-14T12:59:45.582" v="94" actId="1076"/>
          <ac:grpSpMkLst>
            <pc:docMk/>
            <pc:sldMk cId="2905720083" sldId="258"/>
            <ac:grpSpMk id="12" creationId="{A22B6FF2-781D-9588-989E-10DD37845504}"/>
          </ac:grpSpMkLst>
        </pc:grpChg>
      </pc:sldChg>
      <pc:sldChg chg="addSp delSp modSp add mod modAnim">
        <pc:chgData name="Stimson A" userId="c5d93714-ffa1-4fbd-9d8c-f42c9d602aef" providerId="ADAL" clId="{F3CBFFC5-0003-4C87-8175-09BD3CD6D0CA}" dt="2023-09-16T20:06:04.389" v="10541" actId="14100"/>
        <pc:sldMkLst>
          <pc:docMk/>
          <pc:sldMk cId="3578482833" sldId="259"/>
        </pc:sldMkLst>
        <pc:spChg chg="del">
          <ac:chgData name="Stimson A" userId="c5d93714-ffa1-4fbd-9d8c-f42c9d602aef" providerId="ADAL" clId="{F3CBFFC5-0003-4C87-8175-09BD3CD6D0CA}" dt="2023-09-14T13:01:24.781" v="139" actId="478"/>
          <ac:spMkLst>
            <pc:docMk/>
            <pc:sldMk cId="3578482833" sldId="259"/>
            <ac:spMk id="2" creationId="{443AAF82-0DA6-FB32-3442-40137C871A23}"/>
          </ac:spMkLst>
        </pc:spChg>
        <pc:spChg chg="add mod">
          <ac:chgData name="Stimson A" userId="c5d93714-ffa1-4fbd-9d8c-f42c9d602aef" providerId="ADAL" clId="{F3CBFFC5-0003-4C87-8175-09BD3CD6D0CA}" dt="2023-09-16T18:42:53.542" v="9730" actId="1076"/>
          <ac:spMkLst>
            <pc:docMk/>
            <pc:sldMk cId="3578482833" sldId="259"/>
            <ac:spMk id="2" creationId="{A178F2BE-5404-3503-C102-480633ED01C3}"/>
          </ac:spMkLst>
        </pc:spChg>
        <pc:spChg chg="mod">
          <ac:chgData name="Stimson A" userId="c5d93714-ffa1-4fbd-9d8c-f42c9d602aef" providerId="ADAL" clId="{F3CBFFC5-0003-4C87-8175-09BD3CD6D0CA}" dt="2023-09-14T19:56:32.207" v="719" actId="255"/>
          <ac:spMkLst>
            <pc:docMk/>
            <pc:sldMk cId="3578482833" sldId="259"/>
            <ac:spMk id="4" creationId="{B95A8884-CAB1-4334-91F0-457FBB8250A9}"/>
          </ac:spMkLst>
        </pc:spChg>
        <pc:spChg chg="del mod topLvl">
          <ac:chgData name="Stimson A" userId="c5d93714-ffa1-4fbd-9d8c-f42c9d602aef" providerId="ADAL" clId="{F3CBFFC5-0003-4C87-8175-09BD3CD6D0CA}" dt="2023-09-14T20:05:32.419" v="893" actId="478"/>
          <ac:spMkLst>
            <pc:docMk/>
            <pc:sldMk cId="3578482833" sldId="259"/>
            <ac:spMk id="6" creationId="{C7A5C753-9ACA-C4F6-B6D3-786908F99F80}"/>
          </ac:spMkLst>
        </pc:spChg>
        <pc:spChg chg="del mod">
          <ac:chgData name="Stimson A" userId="c5d93714-ffa1-4fbd-9d8c-f42c9d602aef" providerId="ADAL" clId="{F3CBFFC5-0003-4C87-8175-09BD3CD6D0CA}" dt="2023-09-14T20:05:27.975" v="889" actId="478"/>
          <ac:spMkLst>
            <pc:docMk/>
            <pc:sldMk cId="3578482833" sldId="259"/>
            <ac:spMk id="7" creationId="{F2FA8BCC-E73C-0A1B-02B0-B6EFC02569FA}"/>
          </ac:spMkLst>
        </pc:spChg>
        <pc:spChg chg="del mod topLvl">
          <ac:chgData name="Stimson A" userId="c5d93714-ffa1-4fbd-9d8c-f42c9d602aef" providerId="ADAL" clId="{F3CBFFC5-0003-4C87-8175-09BD3CD6D0CA}" dt="2023-09-14T20:05:31.083" v="892" actId="478"/>
          <ac:spMkLst>
            <pc:docMk/>
            <pc:sldMk cId="3578482833" sldId="259"/>
            <ac:spMk id="8" creationId="{9DC37FB9-52A3-A1FD-824E-23EBA9645202}"/>
          </ac:spMkLst>
        </pc:spChg>
        <pc:spChg chg="add del mod">
          <ac:chgData name="Stimson A" userId="c5d93714-ffa1-4fbd-9d8c-f42c9d602aef" providerId="ADAL" clId="{F3CBFFC5-0003-4C87-8175-09BD3CD6D0CA}" dt="2023-09-16T20:06:04.389" v="10541" actId="14100"/>
          <ac:spMkLst>
            <pc:docMk/>
            <pc:sldMk cId="3578482833" sldId="259"/>
            <ac:spMk id="9" creationId="{A0F9B04E-629D-A07E-8A71-00799B9C0DCA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1" creationId="{1D877FA6-7E69-CD3E-E762-931F3B29B2C4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6" creationId="{0ACB08D0-E35A-4B6D-0A68-B97B2F987242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7" creationId="{54B1BF4F-F12D-6B59-8D72-F0A33D735654}"/>
          </ac:spMkLst>
        </pc:spChg>
        <pc:spChg chg="del">
          <ac:chgData name="Stimson A" userId="c5d93714-ffa1-4fbd-9d8c-f42c9d602aef" providerId="ADAL" clId="{F3CBFFC5-0003-4C87-8175-09BD3CD6D0CA}" dt="2023-09-14T13:08:23.592" v="184" actId="478"/>
          <ac:spMkLst>
            <pc:docMk/>
            <pc:sldMk cId="3578482833" sldId="259"/>
            <ac:spMk id="22" creationId="{78FEBA76-9A76-FECE-B7AF-5361D99D1073}"/>
          </ac:spMkLst>
        </pc:spChg>
        <pc:spChg chg="mod">
          <ac:chgData name="Stimson A" userId="c5d93714-ffa1-4fbd-9d8c-f42c9d602aef" providerId="ADAL" clId="{F3CBFFC5-0003-4C87-8175-09BD3CD6D0CA}" dt="2023-09-14T19:59:55.167" v="787" actId="404"/>
          <ac:spMkLst>
            <pc:docMk/>
            <pc:sldMk cId="3578482833" sldId="259"/>
            <ac:spMk id="26" creationId="{41FF5C0D-744C-5B9A-CA93-95011219531A}"/>
          </ac:spMkLst>
        </pc:spChg>
        <pc:grpChg chg="mod">
          <ac:chgData name="Stimson A" userId="c5d93714-ffa1-4fbd-9d8c-f42c9d602aef" providerId="ADAL" clId="{F3CBFFC5-0003-4C87-8175-09BD3CD6D0CA}" dt="2023-09-16T18:42:39.152" v="9726" actId="1076"/>
          <ac:grpSpMkLst>
            <pc:docMk/>
            <pc:sldMk cId="3578482833" sldId="259"/>
            <ac:grpSpMk id="3" creationId="{32F82069-D2B0-4942-7F6F-D82D2D407A76}"/>
          </ac:grpSpMkLst>
        </pc:grpChg>
        <pc:grpChg chg="add del mod">
          <ac:chgData name="Stimson A" userId="c5d93714-ffa1-4fbd-9d8c-f42c9d602aef" providerId="ADAL" clId="{F3CBFFC5-0003-4C87-8175-09BD3CD6D0CA}" dt="2023-09-14T20:05:31.083" v="892" actId="478"/>
          <ac:grpSpMkLst>
            <pc:docMk/>
            <pc:sldMk cId="3578482833" sldId="259"/>
            <ac:grpSpMk id="5" creationId="{19208F69-4D55-12ED-AEDF-22A9C4D40C4F}"/>
          </ac:grpSpMkLst>
        </pc:grpChg>
        <pc:grpChg chg="mod">
          <ac:chgData name="Stimson A" userId="c5d93714-ffa1-4fbd-9d8c-f42c9d602aef" providerId="ADAL" clId="{F3CBFFC5-0003-4C87-8175-09BD3CD6D0CA}" dt="2023-09-16T18:42:50.357" v="9729" actId="1076"/>
          <ac:grpSpMkLst>
            <pc:docMk/>
            <pc:sldMk cId="3578482833" sldId="259"/>
            <ac:grpSpMk id="12" creationId="{A22B6FF2-781D-9588-989E-10DD37845504}"/>
          </ac:grpSpMkLst>
        </pc:grpChg>
      </pc:sldChg>
      <pc:sldChg chg="addSp delSp modSp add mod addAnim delAnim modAnim">
        <pc:chgData name="Stimson A" userId="c5d93714-ffa1-4fbd-9d8c-f42c9d602aef" providerId="ADAL" clId="{F3CBFFC5-0003-4C87-8175-09BD3CD6D0CA}" dt="2023-09-18T07:14:49.107" v="17642" actId="1076"/>
        <pc:sldMkLst>
          <pc:docMk/>
          <pc:sldMk cId="277076948" sldId="260"/>
        </pc:sldMkLst>
        <pc:spChg chg="add mod">
          <ac:chgData name="Stimson A" userId="c5d93714-ffa1-4fbd-9d8c-f42c9d602aef" providerId="ADAL" clId="{F3CBFFC5-0003-4C87-8175-09BD3CD6D0CA}" dt="2023-09-16T20:07:46.393" v="10542" actId="14100"/>
          <ac:spMkLst>
            <pc:docMk/>
            <pc:sldMk cId="277076948" sldId="260"/>
            <ac:spMk id="2" creationId="{8A4A8FCC-2921-45D0-ACE3-66AEA545C2B7}"/>
          </ac:spMkLst>
        </pc:spChg>
        <pc:spChg chg="mod">
          <ac:chgData name="Stimson A" userId="c5d93714-ffa1-4fbd-9d8c-f42c9d602aef" providerId="ADAL" clId="{F3CBFFC5-0003-4C87-8175-09BD3CD6D0CA}" dt="2023-09-16T18:43:07.423" v="9731" actId="1076"/>
          <ac:spMkLst>
            <pc:docMk/>
            <pc:sldMk cId="277076948" sldId="260"/>
            <ac:spMk id="4" creationId="{B95A8884-CAB1-4334-91F0-457FBB8250A9}"/>
          </ac:spMkLst>
        </pc:spChg>
        <pc:spChg chg="del mod topLvl">
          <ac:chgData name="Stimson A" userId="c5d93714-ffa1-4fbd-9d8c-f42c9d602aef" providerId="ADAL" clId="{F3CBFFC5-0003-4C87-8175-09BD3CD6D0CA}" dt="2023-09-14T13:07:48.679" v="172" actId="478"/>
          <ac:spMkLst>
            <pc:docMk/>
            <pc:sldMk cId="277076948" sldId="260"/>
            <ac:spMk id="5" creationId="{99F601DB-A2C9-E009-115A-8334AA12F089}"/>
          </ac:spMkLst>
        </pc:spChg>
        <pc:spChg chg="mod">
          <ac:chgData name="Stimson A" userId="c5d93714-ffa1-4fbd-9d8c-f42c9d602aef" providerId="ADAL" clId="{F3CBFFC5-0003-4C87-8175-09BD3CD6D0CA}" dt="2023-09-18T07:14:42.759" v="17640"/>
          <ac:spMkLst>
            <pc:docMk/>
            <pc:sldMk cId="277076948" sldId="260"/>
            <ac:spMk id="6" creationId="{039F4490-3506-6FB2-9DD9-67BE3A8D9B21}"/>
          </ac:spMkLst>
        </pc:spChg>
        <pc:spChg chg="del mod topLvl">
          <ac:chgData name="Stimson A" userId="c5d93714-ffa1-4fbd-9d8c-f42c9d602aef" providerId="ADAL" clId="{F3CBFFC5-0003-4C87-8175-09BD3CD6D0CA}" dt="2023-09-14T13:07:50.007" v="173" actId="478"/>
          <ac:spMkLst>
            <pc:docMk/>
            <pc:sldMk cId="277076948" sldId="260"/>
            <ac:spMk id="6" creationId="{EFC4FE67-42AA-9946-B940-BB59FC0EACE7}"/>
          </ac:spMkLst>
        </pc:spChg>
        <pc:spChg chg="add mod">
          <ac:chgData name="Stimson A" userId="c5d93714-ffa1-4fbd-9d8c-f42c9d602aef" providerId="ADAL" clId="{F3CBFFC5-0003-4C87-8175-09BD3CD6D0CA}" dt="2023-09-14T13:08:57.741" v="193"/>
          <ac:spMkLst>
            <pc:docMk/>
            <pc:sldMk cId="277076948" sldId="260"/>
            <ac:spMk id="7" creationId="{D18B1DEA-C567-56E4-D9A0-62203410EF1C}"/>
          </ac:spMkLst>
        </pc:spChg>
        <pc:spChg chg="add mod">
          <ac:chgData name="Stimson A" userId="c5d93714-ffa1-4fbd-9d8c-f42c9d602aef" providerId="ADAL" clId="{F3CBFFC5-0003-4C87-8175-09BD3CD6D0CA}" dt="2023-09-17T19:45:22.880" v="16995" actId="6549"/>
          <ac:spMkLst>
            <pc:docMk/>
            <pc:sldMk cId="277076948" sldId="260"/>
            <ac:spMk id="8" creationId="{374A3A41-5577-50DD-7C45-CE7BDA2B8F68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9" creationId="{5D609612-D226-218E-01B2-302C660ABC80}"/>
          </ac:spMkLst>
        </pc:spChg>
        <pc:spChg chg="mod">
          <ac:chgData name="Stimson A" userId="c5d93714-ffa1-4fbd-9d8c-f42c9d602aef" providerId="ADAL" clId="{F3CBFFC5-0003-4C87-8175-09BD3CD6D0CA}" dt="2023-09-18T07:14:42.759" v="17640"/>
          <ac:spMkLst>
            <pc:docMk/>
            <pc:sldMk cId="277076948" sldId="260"/>
            <ac:spMk id="9" creationId="{AF252851-0134-4E59-4D67-F43D23B5C3BE}"/>
          </ac:spMkLst>
        </pc:spChg>
        <pc:spChg chg="mod">
          <ac:chgData name="Stimson A" userId="c5d93714-ffa1-4fbd-9d8c-f42c9d602aef" providerId="ADAL" clId="{F3CBFFC5-0003-4C87-8175-09BD3CD6D0CA}" dt="2023-09-18T07:14:42.759" v="17640"/>
          <ac:spMkLst>
            <pc:docMk/>
            <pc:sldMk cId="277076948" sldId="260"/>
            <ac:spMk id="10" creationId="{202679EE-3FED-242B-3AB1-8529A2CE5D6D}"/>
          </ac:spMkLst>
        </pc:spChg>
        <pc:spChg chg="mod">
          <ac:chgData name="Stimson A" userId="c5d93714-ffa1-4fbd-9d8c-f42c9d602aef" providerId="ADAL" clId="{F3CBFFC5-0003-4C87-8175-09BD3CD6D0CA}" dt="2023-09-18T07:14:42.759" v="17640"/>
          <ac:spMkLst>
            <pc:docMk/>
            <pc:sldMk cId="277076948" sldId="260"/>
            <ac:spMk id="12" creationId="{5124D015-9D11-95CA-DF0D-B0F5C6154AA8}"/>
          </ac:spMkLst>
        </pc:spChg>
        <pc:spChg chg="add del mod">
          <ac:chgData name="Stimson A" userId="c5d93714-ffa1-4fbd-9d8c-f42c9d602aef" providerId="ADAL" clId="{F3CBFFC5-0003-4C87-8175-09BD3CD6D0CA}" dt="2023-09-17T15:48:22.098" v="15881" actId="478"/>
          <ac:spMkLst>
            <pc:docMk/>
            <pc:sldMk cId="277076948" sldId="260"/>
            <ac:spMk id="13" creationId="{C63F3AE7-149A-9C4A-32A5-A478BB7A284F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15" creationId="{66119B6B-9EEF-3593-34EE-FEC6496DB47C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19" creationId="{40591184-2F73-E5A6-936D-0E0096169B73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21" creationId="{E1ECACF4-791E-3D1E-4D0C-53D50F705F44}"/>
          </ac:spMkLst>
        </pc:spChg>
        <pc:spChg chg="del">
          <ac:chgData name="Stimson A" userId="c5d93714-ffa1-4fbd-9d8c-f42c9d602aef" providerId="ADAL" clId="{F3CBFFC5-0003-4C87-8175-09BD3CD6D0CA}" dt="2023-09-14T13:03:25.910" v="162" actId="478"/>
          <ac:spMkLst>
            <pc:docMk/>
            <pc:sldMk cId="277076948" sldId="260"/>
            <ac:spMk id="22" creationId="{78FEBA76-9A76-FECE-B7AF-5361D99D1073}"/>
          </ac:spMkLst>
        </pc:spChg>
        <pc:spChg chg="del">
          <ac:chgData name="Stimson A" userId="c5d93714-ffa1-4fbd-9d8c-f42c9d602aef" providerId="ADAL" clId="{F3CBFFC5-0003-4C87-8175-09BD3CD6D0CA}" dt="2023-09-14T13:08:52.674" v="191" actId="478"/>
          <ac:spMkLst>
            <pc:docMk/>
            <pc:sldMk cId="277076948" sldId="260"/>
            <ac:spMk id="26" creationId="{41FF5C0D-744C-5B9A-CA93-95011219531A}"/>
          </ac:spMkLst>
        </pc:spChg>
        <pc:grpChg chg="add del mod">
          <ac:chgData name="Stimson A" userId="c5d93714-ffa1-4fbd-9d8c-f42c9d602aef" providerId="ADAL" clId="{F3CBFFC5-0003-4C87-8175-09BD3CD6D0CA}" dt="2023-09-14T13:07:30.682" v="165" actId="165"/>
          <ac:grpSpMkLst>
            <pc:docMk/>
            <pc:sldMk cId="277076948" sldId="260"/>
            <ac:grpSpMk id="2" creationId="{EB68F761-97EF-6C85-B4CF-C52A2ADE6946}"/>
          </ac:grpSpMkLst>
        </pc:grpChg>
        <pc:grpChg chg="mod">
          <ac:chgData name="Stimson A" userId="c5d93714-ffa1-4fbd-9d8c-f42c9d602aef" providerId="ADAL" clId="{F3CBFFC5-0003-4C87-8175-09BD3CD6D0CA}" dt="2023-09-16T18:43:09.367" v="9732" actId="1076"/>
          <ac:grpSpMkLst>
            <pc:docMk/>
            <pc:sldMk cId="277076948" sldId="260"/>
            <ac:grpSpMk id="3" creationId="{32F82069-D2B0-4942-7F6F-D82D2D407A76}"/>
          </ac:grpSpMkLst>
        </pc:grpChg>
        <pc:grpChg chg="add mod">
          <ac:chgData name="Stimson A" userId="c5d93714-ffa1-4fbd-9d8c-f42c9d602aef" providerId="ADAL" clId="{F3CBFFC5-0003-4C87-8175-09BD3CD6D0CA}" dt="2023-09-18T07:14:49.107" v="17642" actId="1076"/>
          <ac:grpSpMkLst>
            <pc:docMk/>
            <pc:sldMk cId="277076948" sldId="260"/>
            <ac:grpSpMk id="5" creationId="{A26304CD-6C1C-5372-C69C-5F3D07407DF2}"/>
          </ac:grpSpMkLst>
        </pc:grpChg>
        <pc:grpChg chg="del mod">
          <ac:chgData name="Stimson A" userId="c5d93714-ffa1-4fbd-9d8c-f42c9d602aef" providerId="ADAL" clId="{F3CBFFC5-0003-4C87-8175-09BD3CD6D0CA}" dt="2023-09-17T19:58:48.443" v="17187" actId="478"/>
          <ac:grpSpMkLst>
            <pc:docMk/>
            <pc:sldMk cId="277076948" sldId="260"/>
            <ac:grpSpMk id="12" creationId="{A22B6FF2-781D-9588-989E-10DD37845504}"/>
          </ac:grpSpMkLst>
        </pc:grpChg>
        <pc:picChg chg="add del mod modCrop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59" creationId="{C4CFEE20-2F37-6D25-DD4A-2E75A2686A83}"/>
          </ac:picMkLst>
        </pc:picChg>
        <pc:picChg chg="add del mod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1" creationId="{E24E51EC-9A8B-CE92-7007-9BAE60244F72}"/>
          </ac:picMkLst>
        </pc:picChg>
        <pc:picChg chg="add del mod">
          <ac:chgData name="Stimson A" userId="c5d93714-ffa1-4fbd-9d8c-f42c9d602aef" providerId="ADAL" clId="{F3CBFFC5-0003-4C87-8175-09BD3CD6D0CA}" dt="2023-09-14T16:05:45.143" v="713" actId="478"/>
          <ac:picMkLst>
            <pc:docMk/>
            <pc:sldMk cId="277076948" sldId="260"/>
            <ac:picMk id="63" creationId="{5FA051ED-B504-4A9A-A540-B16AB0D38CB2}"/>
          </ac:picMkLst>
        </pc:picChg>
        <pc:picChg chg="add del mod modCrop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5" creationId="{01F11917-F7F8-6120-AAB7-EE9EA94F5499}"/>
          </ac:picMkLst>
        </pc:picChg>
        <pc:picChg chg="add del mod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7" creationId="{F8C9E416-F798-D71E-CEE4-B242501E23DA}"/>
          </ac:picMkLst>
        </pc:pic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28" creationId="{3C536CA2-EFDC-564B-56C0-0E13629D4373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1" creationId="{D655C71D-2DC1-53E1-5038-7ED8C532FE0C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4" creationId="{F0BC14DD-6499-DD02-02C6-755073584C1C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7" creationId="{01A010BB-C0B9-7926-D37D-946F886B3A0A}"/>
          </ac:cxnSpMkLst>
        </pc:cxnChg>
      </pc:sldChg>
      <pc:sldChg chg="addSp delSp modSp add mod modAnim">
        <pc:chgData name="Stimson A" userId="c5d93714-ffa1-4fbd-9d8c-f42c9d602aef" providerId="ADAL" clId="{F3CBFFC5-0003-4C87-8175-09BD3CD6D0CA}" dt="2023-09-17T20:01:40.238" v="17202" actId="14100"/>
        <pc:sldMkLst>
          <pc:docMk/>
          <pc:sldMk cId="1465794234" sldId="261"/>
        </pc:sldMkLst>
        <pc:spChg chg="mod">
          <ac:chgData name="Stimson A" userId="c5d93714-ffa1-4fbd-9d8c-f42c9d602aef" providerId="ADAL" clId="{F3CBFFC5-0003-4C87-8175-09BD3CD6D0CA}" dt="2023-09-16T18:40:31.980" v="9696" actId="1076"/>
          <ac:spMkLst>
            <pc:docMk/>
            <pc:sldMk cId="1465794234" sldId="261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5T10:14:21.694" v="1970" actId="14100"/>
          <ac:spMkLst>
            <pc:docMk/>
            <pc:sldMk cId="1465794234" sldId="261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4T13:16:49.091" v="306" actId="478"/>
          <ac:spMkLst>
            <pc:docMk/>
            <pc:sldMk cId="1465794234" sldId="261"/>
            <ac:spMk id="7" creationId="{D18B1DEA-C567-56E4-D9A0-62203410EF1C}"/>
          </ac:spMkLst>
        </pc:spChg>
        <pc:spChg chg="del mod">
          <ac:chgData name="Stimson A" userId="c5d93714-ffa1-4fbd-9d8c-f42c9d602aef" providerId="ADAL" clId="{F3CBFFC5-0003-4C87-8175-09BD3CD6D0CA}" dt="2023-09-14T13:15:15.234" v="284" actId="478"/>
          <ac:spMkLst>
            <pc:docMk/>
            <pc:sldMk cId="1465794234" sldId="261"/>
            <ac:spMk id="8" creationId="{374A3A41-5577-50DD-7C45-CE7BDA2B8F68}"/>
          </ac:spMkLst>
        </pc:spChg>
        <pc:spChg chg="add mod">
          <ac:chgData name="Stimson A" userId="c5d93714-ffa1-4fbd-9d8c-f42c9d602aef" providerId="ADAL" clId="{F3CBFFC5-0003-4C87-8175-09BD3CD6D0CA}" dt="2023-09-17T20:01:40.238" v="17202" actId="14100"/>
          <ac:spMkLst>
            <pc:docMk/>
            <pc:sldMk cId="1465794234" sldId="261"/>
            <ac:spMk id="18" creationId="{470F5533-1FFF-F9C1-4976-AFF1DE8AF181}"/>
          </ac:spMkLst>
        </pc:spChg>
        <pc:grpChg chg="mod">
          <ac:chgData name="Stimson A" userId="c5d93714-ffa1-4fbd-9d8c-f42c9d602aef" providerId="ADAL" clId="{F3CBFFC5-0003-4C87-8175-09BD3CD6D0CA}" dt="2023-09-16T18:40:35.305" v="9697" actId="1076"/>
          <ac:grpSpMkLst>
            <pc:docMk/>
            <pc:sldMk cId="1465794234" sldId="261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6T18:46:58.470" v="9745" actId="478"/>
          <ac:grpSpMkLst>
            <pc:docMk/>
            <pc:sldMk cId="1465794234" sldId="261"/>
            <ac:grpSpMk id="12" creationId="{A22B6FF2-781D-9588-989E-10DD37845504}"/>
          </ac:grpSpMkLst>
        </pc:grp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2" creationId="{C47B97B7-59DE-A449-191E-DFD5A1BB82E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6" creationId="{09F00819-5EEF-8D06-5972-D9C0D6A00237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7" creationId="{AED87165-BD63-488D-F1A9-F168BEA2277F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8" creationId="{B3572AA9-F083-7091-5282-597886EB94B0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3" creationId="{2A1F2796-A16E-0E93-AA19-1633C9EE818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4" creationId="{1E1D30FE-F341-FADE-959D-ECAB90BA94A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5" creationId="{3E92E750-C383-5406-D1D8-1BD859BBF560}"/>
          </ac:picMkLst>
        </pc:picChg>
        <pc:cxnChg chg="add mod">
          <ac:chgData name="Stimson A" userId="c5d93714-ffa1-4fbd-9d8c-f42c9d602aef" providerId="ADAL" clId="{F3CBFFC5-0003-4C87-8175-09BD3CD6D0CA}" dt="2023-09-15T10:14:23.652" v="1971" actId="14100"/>
          <ac:cxnSpMkLst>
            <pc:docMk/>
            <pc:sldMk cId="1465794234" sldId="261"/>
            <ac:cxnSpMk id="9" creationId="{968109BA-C962-91FD-14FF-4F8ABD919A09}"/>
          </ac:cxnSpMkLst>
        </pc:cxnChg>
      </pc:sldChg>
      <pc:sldChg chg="addSp delSp modSp add mod ord delAnim modAnim">
        <pc:chgData name="Stimson A" userId="c5d93714-ffa1-4fbd-9d8c-f42c9d602aef" providerId="ADAL" clId="{F3CBFFC5-0003-4C87-8175-09BD3CD6D0CA}" dt="2023-09-18T08:35:11.695" v="17719" actId="20577"/>
        <pc:sldMkLst>
          <pc:docMk/>
          <pc:sldMk cId="1054511053" sldId="262"/>
        </pc:sldMkLst>
        <pc:spChg chg="add mod">
          <ac:chgData name="Stimson A" userId="c5d93714-ffa1-4fbd-9d8c-f42c9d602aef" providerId="ADAL" clId="{F3CBFFC5-0003-4C87-8175-09BD3CD6D0CA}" dt="2023-09-17T19:09:12.136" v="16326" actId="1076"/>
          <ac:spMkLst>
            <pc:docMk/>
            <pc:sldMk cId="1054511053" sldId="262"/>
            <ac:spMk id="2" creationId="{AB531DF4-C62E-778F-1E69-1EEBAFA82BAF}"/>
          </ac:spMkLst>
        </pc:spChg>
        <pc:spChg chg="mod">
          <ac:chgData name="Stimson A" userId="c5d93714-ffa1-4fbd-9d8c-f42c9d602aef" providerId="ADAL" clId="{F3CBFFC5-0003-4C87-8175-09BD3CD6D0CA}" dt="2023-09-17T19:09:05.460" v="16325" actId="1076"/>
          <ac:spMkLst>
            <pc:docMk/>
            <pc:sldMk cId="1054511053" sldId="262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4:11.346" v="1967" actId="14100"/>
          <ac:spMkLst>
            <pc:docMk/>
            <pc:sldMk cId="1054511053" sldId="262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8T08:35:11.695" v="17719" actId="20577"/>
          <ac:spMkLst>
            <pc:docMk/>
            <pc:sldMk cId="1054511053" sldId="262"/>
            <ac:spMk id="6" creationId="{4AD8DF11-29BC-9448-E477-A89BCF82EF9F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21" creationId="{C90D92B4-4569-E9BE-5597-911D1760ACF2}"/>
          </ac:spMkLst>
        </pc:spChg>
        <pc:spChg chg="add mod">
          <ac:chgData name="Stimson A" userId="c5d93714-ffa1-4fbd-9d8c-f42c9d602aef" providerId="ADAL" clId="{F3CBFFC5-0003-4C87-8175-09BD3CD6D0CA}" dt="2023-09-17T20:01:19.569" v="17200" actId="14100"/>
          <ac:spMkLst>
            <pc:docMk/>
            <pc:sldMk cId="1054511053" sldId="262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26" creationId="{61F46268-8A44-9423-AD04-0450BD50CEF7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31" creationId="{CE195178-8F64-8FE8-CC4D-3FDB9FB7930E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32" creationId="{55A7E09A-D1EC-A9EA-6C86-0E40A47B9962}"/>
          </ac:spMkLst>
        </pc:spChg>
        <pc:spChg chg="add del mod">
          <ac:chgData name="Stimson A" userId="c5d93714-ffa1-4fbd-9d8c-f42c9d602aef" providerId="ADAL" clId="{F3CBFFC5-0003-4C87-8175-09BD3CD6D0CA}" dt="2023-09-14T20:19:30.524" v="1417" actId="478"/>
          <ac:spMkLst>
            <pc:docMk/>
            <pc:sldMk cId="1054511053" sldId="262"/>
            <ac:spMk id="33" creationId="{8E6F5B22-88DC-2339-3F21-574BB493B1DD}"/>
          </ac:spMkLst>
        </pc:spChg>
        <pc:spChg chg="add del mod">
          <ac:chgData name="Stimson A" userId="c5d93714-ffa1-4fbd-9d8c-f42c9d602aef" providerId="ADAL" clId="{F3CBFFC5-0003-4C87-8175-09BD3CD6D0CA}" dt="2023-09-14T20:23:46.451" v="1472"/>
          <ac:spMkLst>
            <pc:docMk/>
            <pc:sldMk cId="1054511053" sldId="262"/>
            <ac:spMk id="34" creationId="{1BBCA898-A696-FFA6-AEB0-2CD457D6E29C}"/>
          </ac:spMkLst>
        </pc:spChg>
        <pc:grpChg chg="mod">
          <ac:chgData name="Stimson A" userId="c5d93714-ffa1-4fbd-9d8c-f42c9d602aef" providerId="ADAL" clId="{F3CBFFC5-0003-4C87-8175-09BD3CD6D0CA}" dt="2023-09-17T19:09:16.419" v="16327" actId="1076"/>
          <ac:grpSpMkLst>
            <pc:docMk/>
            <pc:sldMk cId="1054511053" sldId="262"/>
            <ac:grpSpMk id="3" creationId="{32F82069-D2B0-4942-7F6F-D82D2D407A76}"/>
          </ac:grpSpMkLst>
        </pc:grp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2" creationId="{C47B97B7-59DE-A449-191E-DFD5A1BB82E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6" creationId="{09F00819-5EEF-8D06-5972-D9C0D6A00237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7" creationId="{AED87165-BD63-488D-F1A9-F168BEA2277F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8" creationId="{B3572AA9-F083-7091-5282-597886EB94B0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3" creationId="{2A1F2796-A16E-0E93-AA19-1633C9EE818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4" creationId="{1E1D30FE-F341-FADE-959D-ECAB90BA94A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5" creationId="{3E92E750-C383-5406-D1D8-1BD859BBF560}"/>
          </ac:picMkLst>
        </pc:picChg>
        <pc:picChg chg="add del mod">
          <ac:chgData name="Stimson A" userId="c5d93714-ffa1-4fbd-9d8c-f42c9d602aef" providerId="ADAL" clId="{F3CBFFC5-0003-4C87-8175-09BD3CD6D0CA}" dt="2023-09-16T18:40:06.833" v="9692" actId="478"/>
          <ac:picMkLst>
            <pc:docMk/>
            <pc:sldMk cId="1054511053" sldId="262"/>
            <ac:picMk id="28" creationId="{4287798F-72F1-8299-3BFF-918A587FCD11}"/>
          </ac:picMkLst>
        </pc:picChg>
        <pc:picChg chg="add del mod">
          <ac:chgData name="Stimson A" userId="c5d93714-ffa1-4fbd-9d8c-f42c9d602aef" providerId="ADAL" clId="{F3CBFFC5-0003-4C87-8175-09BD3CD6D0CA}" dt="2023-09-16T18:40:06.833" v="9692" actId="478"/>
          <ac:picMkLst>
            <pc:docMk/>
            <pc:sldMk cId="1054511053" sldId="262"/>
            <ac:picMk id="30" creationId="{5F6135C5-B1A1-90D7-7E0C-8E845543D59D}"/>
          </ac:picMkLst>
        </pc:picChg>
        <pc:cxnChg chg="mod">
          <ac:chgData name="Stimson A" userId="c5d93714-ffa1-4fbd-9d8c-f42c9d602aef" providerId="ADAL" clId="{F3CBFFC5-0003-4C87-8175-09BD3CD6D0CA}" dt="2023-09-15T10:14:14.049" v="1968" actId="14100"/>
          <ac:cxnSpMkLst>
            <pc:docMk/>
            <pc:sldMk cId="1054511053" sldId="262"/>
            <ac:cxnSpMk id="9" creationId="{968109BA-C962-91FD-14FF-4F8ABD919A09}"/>
          </ac:cxnSpMkLst>
        </pc:cxnChg>
      </pc:sldChg>
      <pc:sldChg chg="addSp delSp modSp add mod ord delAnim modAnim">
        <pc:chgData name="Stimson A" userId="c5d93714-ffa1-4fbd-9d8c-f42c9d602aef" providerId="ADAL" clId="{F3CBFFC5-0003-4C87-8175-09BD3CD6D0CA}" dt="2023-09-17T20:01:30.355" v="17201" actId="14100"/>
        <pc:sldMkLst>
          <pc:docMk/>
          <pc:sldMk cId="3237768985" sldId="263"/>
        </pc:sldMkLst>
        <pc:spChg chg="add mod topLvl">
          <ac:chgData name="Stimson A" userId="c5d93714-ffa1-4fbd-9d8c-f42c9d602aef" providerId="ADAL" clId="{F3CBFFC5-0003-4C87-8175-09BD3CD6D0CA}" dt="2023-09-16T12:49:11.967" v="5032" actId="1076"/>
          <ac:spMkLst>
            <pc:docMk/>
            <pc:sldMk cId="3237768985" sldId="263"/>
            <ac:spMk id="2" creationId="{090DA1C1-6BDD-B839-1336-EFB1B37FFF51}"/>
          </ac:spMkLst>
        </pc:spChg>
        <pc:spChg chg="mod">
          <ac:chgData name="Stimson A" userId="c5d93714-ffa1-4fbd-9d8c-f42c9d602aef" providerId="ADAL" clId="{F3CBFFC5-0003-4C87-8175-09BD3CD6D0CA}" dt="2023-09-16T12:49:03.243" v="5031" actId="1076"/>
          <ac:spMkLst>
            <pc:docMk/>
            <pc:sldMk cId="3237768985" sldId="263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3:49.121" v="1963" actId="6559"/>
          <ac:spMkLst>
            <pc:docMk/>
            <pc:sldMk cId="3237768985" sldId="263"/>
            <ac:spMk id="5" creationId="{BA0585AE-282C-6224-7448-596041D06CAF}"/>
          </ac:spMkLst>
        </pc:spChg>
        <pc:spChg chg="add mod topLvl">
          <ac:chgData name="Stimson A" userId="c5d93714-ffa1-4fbd-9d8c-f42c9d602aef" providerId="ADAL" clId="{F3CBFFC5-0003-4C87-8175-09BD3CD6D0CA}" dt="2023-09-17T19:08:01.189" v="16317" actId="20577"/>
          <ac:spMkLst>
            <pc:docMk/>
            <pc:sldMk cId="3237768985" sldId="263"/>
            <ac:spMk id="6" creationId="{17D9913C-0717-B8E4-B2B8-33BA1B618BAB}"/>
          </ac:spMkLst>
        </pc:spChg>
        <pc:spChg chg="add mod">
          <ac:chgData name="Stimson A" userId="c5d93714-ffa1-4fbd-9d8c-f42c9d602aef" providerId="ADAL" clId="{F3CBFFC5-0003-4C87-8175-09BD3CD6D0CA}" dt="2023-09-16T12:50:10.492" v="5047" actId="123"/>
          <ac:spMkLst>
            <pc:docMk/>
            <pc:sldMk cId="3237768985" sldId="263"/>
            <ac:spMk id="7" creationId="{ADB7460F-F809-095C-B076-7C241D3CA801}"/>
          </ac:spMkLst>
        </pc:spChg>
        <pc:spChg chg="add mod">
          <ac:chgData name="Stimson A" userId="c5d93714-ffa1-4fbd-9d8c-f42c9d602aef" providerId="ADAL" clId="{F3CBFFC5-0003-4C87-8175-09BD3CD6D0CA}" dt="2023-09-16T17:18:19.497" v="9032" actId="20577"/>
          <ac:spMkLst>
            <pc:docMk/>
            <pc:sldMk cId="3237768985" sldId="263"/>
            <ac:spMk id="8" creationId="{98D94E75-BEC7-42FF-44CB-E1FAF56ACC56}"/>
          </ac:spMkLst>
        </pc:spChg>
        <pc:spChg chg="mod">
          <ac:chgData name="Stimson A" userId="c5d93714-ffa1-4fbd-9d8c-f42c9d602aef" providerId="ADAL" clId="{F3CBFFC5-0003-4C87-8175-09BD3CD6D0CA}" dt="2023-09-15T16:54:52.677" v="2064" actId="207"/>
          <ac:spMkLst>
            <pc:docMk/>
            <pc:sldMk cId="3237768985" sldId="263"/>
            <ac:spMk id="11" creationId="{1D877FA6-7E69-CD3E-E762-931F3B29B2C4}"/>
          </ac:spMkLst>
        </pc:spChg>
        <pc:spChg chg="add mod">
          <ac:chgData name="Stimson A" userId="c5d93714-ffa1-4fbd-9d8c-f42c9d602aef" providerId="ADAL" clId="{F3CBFFC5-0003-4C87-8175-09BD3CD6D0CA}" dt="2023-09-16T12:49:34.162" v="5036" actId="20577"/>
          <ac:spMkLst>
            <pc:docMk/>
            <pc:sldMk cId="3237768985" sldId="263"/>
            <ac:spMk id="13" creationId="{E5923675-B4E1-AE21-32C3-D1B6319E2966}"/>
          </ac:spMkLst>
        </pc:spChg>
        <pc:spChg chg="del">
          <ac:chgData name="Stimson A" userId="c5d93714-ffa1-4fbd-9d8c-f42c9d602aef" providerId="ADAL" clId="{F3CBFFC5-0003-4C87-8175-09BD3CD6D0CA}" dt="2023-09-14T20:20:57.761" v="1448" actId="478"/>
          <ac:spMkLst>
            <pc:docMk/>
            <pc:sldMk cId="3237768985" sldId="263"/>
            <ac:spMk id="21" creationId="{C90D92B4-4569-E9BE-5597-911D1760ACF2}"/>
          </ac:spMkLst>
        </pc:spChg>
        <pc:spChg chg="mod">
          <ac:chgData name="Stimson A" userId="c5d93714-ffa1-4fbd-9d8c-f42c9d602aef" providerId="ADAL" clId="{F3CBFFC5-0003-4C87-8175-09BD3CD6D0CA}" dt="2023-09-17T20:01:30.355" v="17201" actId="14100"/>
          <ac:spMkLst>
            <pc:docMk/>
            <pc:sldMk cId="3237768985" sldId="263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26" creationId="{61F46268-8A44-9423-AD04-0450BD50CEF7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31" creationId="{CE195178-8F64-8FE8-CC4D-3FDB9FB7930E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32" creationId="{55A7E09A-D1EC-A9EA-6C86-0E40A47B9962}"/>
          </ac:spMkLst>
        </pc:spChg>
        <pc:spChg chg="add mod ord topLvl">
          <ac:chgData name="Stimson A" userId="c5d93714-ffa1-4fbd-9d8c-f42c9d602aef" providerId="ADAL" clId="{F3CBFFC5-0003-4C87-8175-09BD3CD6D0CA}" dt="2023-09-16T17:18:03.670" v="9027" actId="14100"/>
          <ac:spMkLst>
            <pc:docMk/>
            <pc:sldMk cId="3237768985" sldId="263"/>
            <ac:spMk id="38" creationId="{1A5C5A3E-2B9D-9E9E-DD7C-3F26BFFA5331}"/>
          </ac:spMkLst>
        </pc:spChg>
        <pc:spChg chg="add mod ord">
          <ac:chgData name="Stimson A" userId="c5d93714-ffa1-4fbd-9d8c-f42c9d602aef" providerId="ADAL" clId="{F3CBFFC5-0003-4C87-8175-09BD3CD6D0CA}" dt="2023-09-16T17:18:08.011" v="9028" actId="14100"/>
          <ac:spMkLst>
            <pc:docMk/>
            <pc:sldMk cId="3237768985" sldId="263"/>
            <ac:spMk id="39" creationId="{16F92083-CAA8-EC6C-A0F1-D4C3CDEBEF60}"/>
          </ac:spMkLst>
        </pc:spChg>
        <pc:spChg chg="add mod ord">
          <ac:chgData name="Stimson A" userId="c5d93714-ffa1-4fbd-9d8c-f42c9d602aef" providerId="ADAL" clId="{F3CBFFC5-0003-4C87-8175-09BD3CD6D0CA}" dt="2023-09-16T17:18:11.644" v="9029" actId="14100"/>
          <ac:spMkLst>
            <pc:docMk/>
            <pc:sldMk cId="3237768985" sldId="263"/>
            <ac:spMk id="40" creationId="{F00C1A1C-8EFC-EDAB-CA21-30417594FCDC}"/>
          </ac:spMkLst>
        </pc:spChg>
        <pc:spChg chg="add mod ord">
          <ac:chgData name="Stimson A" userId="c5d93714-ffa1-4fbd-9d8c-f42c9d602aef" providerId="ADAL" clId="{F3CBFFC5-0003-4C87-8175-09BD3CD6D0CA}" dt="2023-09-16T17:18:31.151" v="9033" actId="14100"/>
          <ac:spMkLst>
            <pc:docMk/>
            <pc:sldMk cId="3237768985" sldId="263"/>
            <ac:spMk id="41" creationId="{2433366B-A540-DCD5-1338-D168AC95C4EC}"/>
          </ac:spMkLst>
        </pc:spChg>
        <pc:spChg chg="add mod ord">
          <ac:chgData name="Stimson A" userId="c5d93714-ffa1-4fbd-9d8c-f42c9d602aef" providerId="ADAL" clId="{F3CBFFC5-0003-4C87-8175-09BD3CD6D0CA}" dt="2023-09-16T17:18:38.104" v="9034" actId="14100"/>
          <ac:spMkLst>
            <pc:docMk/>
            <pc:sldMk cId="3237768985" sldId="263"/>
            <ac:spMk id="42" creationId="{69C4C5B9-8491-A681-918D-B6CDACCB2C62}"/>
          </ac:spMkLst>
        </pc:spChg>
        <pc:grpChg chg="mod">
          <ac:chgData name="Stimson A" userId="c5d93714-ffa1-4fbd-9d8c-f42c9d602aef" providerId="ADAL" clId="{F3CBFFC5-0003-4C87-8175-09BD3CD6D0CA}" dt="2023-09-17T17:46:34.943" v="15882" actId="1076"/>
          <ac:grpSpMkLst>
            <pc:docMk/>
            <pc:sldMk cId="3237768985" sldId="263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8:51.039" v="17188" actId="478"/>
          <ac:grpSpMkLst>
            <pc:docMk/>
            <pc:sldMk cId="3237768985" sldId="263"/>
            <ac:grpSpMk id="12" creationId="{A22B6FF2-781D-9588-989E-10DD37845504}"/>
          </ac:grpSpMkLst>
        </pc:grpChg>
        <pc:grpChg chg="add del mod">
          <ac:chgData name="Stimson A" userId="c5d93714-ffa1-4fbd-9d8c-f42c9d602aef" providerId="ADAL" clId="{F3CBFFC5-0003-4C87-8175-09BD3CD6D0CA}" dt="2023-09-15T20:14:21.223" v="3955" actId="165"/>
          <ac:grpSpMkLst>
            <pc:docMk/>
            <pc:sldMk cId="3237768985" sldId="263"/>
            <ac:grpSpMk id="43" creationId="{03F87CF1-1CB2-49A0-4944-490E27FAF764}"/>
          </ac:grpSpMkLst>
        </pc:grpChg>
        <pc:grpChg chg="add mod">
          <ac:chgData name="Stimson A" userId="c5d93714-ffa1-4fbd-9d8c-f42c9d602aef" providerId="ADAL" clId="{F3CBFFC5-0003-4C87-8175-09BD3CD6D0CA}" dt="2023-09-16T12:49:11.967" v="5032" actId="1076"/>
          <ac:grpSpMkLst>
            <pc:docMk/>
            <pc:sldMk cId="3237768985" sldId="263"/>
            <ac:grpSpMk id="44" creationId="{F5180F88-131F-393A-1FED-21E2F49C994F}"/>
          </ac:grpSpMkLst>
        </pc:grpChg>
        <pc:grpChg chg="add mod">
          <ac:chgData name="Stimson A" userId="c5d93714-ffa1-4fbd-9d8c-f42c9d602aef" providerId="ADAL" clId="{F3CBFFC5-0003-4C87-8175-09BD3CD6D0CA}" dt="2023-09-16T17:17:45.169" v="9022" actId="1076"/>
          <ac:grpSpMkLst>
            <pc:docMk/>
            <pc:sldMk cId="3237768985" sldId="263"/>
            <ac:grpSpMk id="45" creationId="{1ADA472C-D7C4-C904-7D2B-5D54EB712F23}"/>
          </ac:grpSpMkLst>
        </pc:grpChg>
        <pc:grpChg chg="add mod">
          <ac:chgData name="Stimson A" userId="c5d93714-ffa1-4fbd-9d8c-f42c9d602aef" providerId="ADAL" clId="{F3CBFFC5-0003-4C87-8175-09BD3CD6D0CA}" dt="2023-09-16T12:49:11.967" v="5032" actId="1076"/>
          <ac:grpSpMkLst>
            <pc:docMk/>
            <pc:sldMk cId="3237768985" sldId="263"/>
            <ac:grpSpMk id="46" creationId="{09E4D76D-468E-1102-3B69-6F510464CE99}"/>
          </ac:grpSpMkLst>
        </pc:grpChg>
        <pc:grpChg chg="add mod">
          <ac:chgData name="Stimson A" userId="c5d93714-ffa1-4fbd-9d8c-f42c9d602aef" providerId="ADAL" clId="{F3CBFFC5-0003-4C87-8175-09BD3CD6D0CA}" dt="2023-09-16T17:17:53.373" v="9025" actId="14100"/>
          <ac:grpSpMkLst>
            <pc:docMk/>
            <pc:sldMk cId="3237768985" sldId="263"/>
            <ac:grpSpMk id="47" creationId="{DB233E50-AE80-31F0-2C18-CEC384AC24C6}"/>
          </ac:grpSpMkLst>
        </pc:grpChg>
        <pc:grpChg chg="add mod">
          <ac:chgData name="Stimson A" userId="c5d93714-ffa1-4fbd-9d8c-f42c9d602aef" providerId="ADAL" clId="{F3CBFFC5-0003-4C87-8175-09BD3CD6D0CA}" dt="2023-09-16T12:51:07.169" v="5083" actId="1076"/>
          <ac:grpSpMkLst>
            <pc:docMk/>
            <pc:sldMk cId="3237768985" sldId="263"/>
            <ac:grpSpMk id="48" creationId="{B53F2DFE-A9FB-39F1-F7E5-8B86A7FBA227}"/>
          </ac:grpSpMkLst>
        </pc:grpChg>
        <pc:picChg chg="add del mod">
          <ac:chgData name="Stimson A" userId="c5d93714-ffa1-4fbd-9d8c-f42c9d602aef" providerId="ADAL" clId="{F3CBFFC5-0003-4C87-8175-09BD3CD6D0CA}" dt="2023-09-15T16:49:29.101" v="1990" actId="478"/>
          <ac:picMkLst>
            <pc:docMk/>
            <pc:sldMk cId="3237768985" sldId="263"/>
            <ac:picMk id="15" creationId="{F1929AFA-DF6C-BD79-C7CF-C5404443DBA2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19" creationId="{5C23DB5E-1683-8BBE-E24E-01FBC082E45D}"/>
          </ac:picMkLst>
        </pc:picChg>
        <pc:picChg chg="add del mod">
          <ac:chgData name="Stimson A" userId="c5d93714-ffa1-4fbd-9d8c-f42c9d602aef" providerId="ADAL" clId="{F3CBFFC5-0003-4C87-8175-09BD3CD6D0CA}" dt="2023-09-15T16:56:15.742" v="2065" actId="478"/>
          <ac:picMkLst>
            <pc:docMk/>
            <pc:sldMk cId="3237768985" sldId="263"/>
            <ac:picMk id="21" creationId="{FB39C8B6-F1EC-2F40-F3F5-D7D3EED8A692}"/>
          </ac:picMkLst>
        </pc:picChg>
        <pc:picChg chg="add mod topLvl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27" creationId="{77A3289F-0B96-F5EC-2293-01024FDCFFF8}"/>
          </ac:picMkLst>
        </pc:picChg>
        <pc:picChg chg="del">
          <ac:chgData name="Stimson A" userId="c5d93714-ffa1-4fbd-9d8c-f42c9d602aef" providerId="ADAL" clId="{F3CBFFC5-0003-4C87-8175-09BD3CD6D0CA}" dt="2023-09-14T20:20:01.622" v="1419" actId="478"/>
          <ac:picMkLst>
            <pc:docMk/>
            <pc:sldMk cId="3237768985" sldId="263"/>
            <ac:picMk id="28" creationId="{4287798F-72F1-8299-3BFF-918A587FCD11}"/>
          </ac:picMkLst>
        </pc:picChg>
        <pc:picChg chg="add del mod">
          <ac:chgData name="Stimson A" userId="c5d93714-ffa1-4fbd-9d8c-f42c9d602aef" providerId="ADAL" clId="{F3CBFFC5-0003-4C87-8175-09BD3CD6D0CA}" dt="2023-09-15T17:03:57.260" v="2094" actId="478"/>
          <ac:picMkLst>
            <pc:docMk/>
            <pc:sldMk cId="3237768985" sldId="263"/>
            <ac:picMk id="29" creationId="{3E2A8110-4BF1-B8F1-F1A8-748B78CD1A89}"/>
          </ac:picMkLst>
        </pc:picChg>
        <pc:picChg chg="del">
          <ac:chgData name="Stimson A" userId="c5d93714-ffa1-4fbd-9d8c-f42c9d602aef" providerId="ADAL" clId="{F3CBFFC5-0003-4C87-8175-09BD3CD6D0CA}" dt="2023-09-14T20:20:01.622" v="1419" actId="478"/>
          <ac:picMkLst>
            <pc:docMk/>
            <pc:sldMk cId="3237768985" sldId="263"/>
            <ac:picMk id="30" creationId="{5F6135C5-B1A1-90D7-7E0C-8E845543D59D}"/>
          </ac:picMkLst>
        </pc:picChg>
        <pc:picChg chg="add del mod">
          <ac:chgData name="Stimson A" userId="c5d93714-ffa1-4fbd-9d8c-f42c9d602aef" providerId="ADAL" clId="{F3CBFFC5-0003-4C87-8175-09BD3CD6D0CA}" dt="2023-09-15T17:06:59.142" v="2105" actId="478"/>
          <ac:picMkLst>
            <pc:docMk/>
            <pc:sldMk cId="3237768985" sldId="263"/>
            <ac:picMk id="31" creationId="{A6EDA7AB-59CC-02B0-CCAF-B28F17B81B9F}"/>
          </ac:picMkLst>
        </pc:picChg>
        <pc:picChg chg="add del mod">
          <ac:chgData name="Stimson A" userId="c5d93714-ffa1-4fbd-9d8c-f42c9d602aef" providerId="ADAL" clId="{F3CBFFC5-0003-4C87-8175-09BD3CD6D0CA}" dt="2023-09-15T17:01:22.113" v="2082" actId="478"/>
          <ac:picMkLst>
            <pc:docMk/>
            <pc:sldMk cId="3237768985" sldId="263"/>
            <ac:picMk id="33" creationId="{C9DE9C8E-E7E9-7497-5AC0-376AA7C825F1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35" creationId="{82911D6D-622E-51E6-923D-4DF36FB78159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37" creationId="{5AA8A150-FC0A-4D39-9743-7BA4CE112403}"/>
          </ac:picMkLst>
        </pc:picChg>
        <pc:picChg chg="add mod">
          <ac:chgData name="Stimson A" userId="c5d93714-ffa1-4fbd-9d8c-f42c9d602aef" providerId="ADAL" clId="{F3CBFFC5-0003-4C87-8175-09BD3CD6D0CA}" dt="2023-09-16T17:17:45.169" v="9022" actId="1076"/>
          <ac:picMkLst>
            <pc:docMk/>
            <pc:sldMk cId="3237768985" sldId="263"/>
            <ac:picMk id="1026" creationId="{8A02EA2D-D1D8-5E90-D634-66A47EBFD35C}"/>
          </ac:picMkLst>
        </pc:picChg>
        <pc:cxnChg chg="mod">
          <ac:chgData name="Stimson A" userId="c5d93714-ffa1-4fbd-9d8c-f42c9d602aef" providerId="ADAL" clId="{F3CBFFC5-0003-4C87-8175-09BD3CD6D0CA}" dt="2023-09-15T10:14:01.543" v="1965" actId="14100"/>
          <ac:cxnSpMkLst>
            <pc:docMk/>
            <pc:sldMk cId="3237768985" sldId="263"/>
            <ac:cxnSpMk id="9" creationId="{968109BA-C962-91FD-14FF-4F8ABD919A09}"/>
          </ac:cxnSpMkLst>
        </pc:cxnChg>
      </pc:sldChg>
      <pc:sldChg chg="addSp delSp modSp add mod modTransition delAnim modAnim">
        <pc:chgData name="Stimson A" userId="c5d93714-ffa1-4fbd-9d8c-f42c9d602aef" providerId="ADAL" clId="{F3CBFFC5-0003-4C87-8175-09BD3CD6D0CA}" dt="2023-09-17T20:03:28.611" v="17206"/>
        <pc:sldMkLst>
          <pc:docMk/>
          <pc:sldMk cId="1110473719" sldId="264"/>
        </pc:sldMkLst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2" creationId="{090DA1C1-6BDD-B839-1336-EFB1B37FFF51}"/>
          </ac:spMkLst>
        </pc:spChg>
        <pc:spChg chg="add mod">
          <ac:chgData name="Stimson A" userId="c5d93714-ffa1-4fbd-9d8c-f42c9d602aef" providerId="ADAL" clId="{F3CBFFC5-0003-4C87-8175-09BD3CD6D0CA}" dt="2023-09-17T18:07:37.306" v="16060" actId="1076"/>
          <ac:spMkLst>
            <pc:docMk/>
            <pc:sldMk cId="1110473719" sldId="264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5T10:10:26.929" v="1891" actId="20577"/>
          <ac:spMkLst>
            <pc:docMk/>
            <pc:sldMk cId="1110473719" sldId="264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8:44:12.720" v="2492" actId="1076"/>
          <ac:spMkLst>
            <pc:docMk/>
            <pc:sldMk cId="1110473719" sldId="264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6" creationId="{17D9913C-0717-B8E4-B2B8-33BA1B618BAB}"/>
          </ac:spMkLst>
        </pc:spChg>
        <pc:spChg chg="add del mod">
          <ac:chgData name="Stimson A" userId="c5d93714-ffa1-4fbd-9d8c-f42c9d602aef" providerId="ADAL" clId="{F3CBFFC5-0003-4C87-8175-09BD3CD6D0CA}" dt="2023-09-15T18:44:22.722" v="2493" actId="21"/>
          <ac:spMkLst>
            <pc:docMk/>
            <pc:sldMk cId="1110473719" sldId="264"/>
            <ac:spMk id="7" creationId="{94A33110-3B40-BBE5-0403-EF87DB6B5D62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7" creationId="{ADB7460F-F809-095C-B076-7C241D3CA801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8" creationId="{98D94E75-BEC7-42FF-44CB-E1FAF56ACC5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1" creationId="{E6540420-EEB8-4321-1667-E8431BDCFDFC}"/>
          </ac:spMkLst>
        </pc:spChg>
        <pc:spChg chg="add del mod">
          <ac:chgData name="Stimson A" userId="c5d93714-ffa1-4fbd-9d8c-f42c9d602aef" providerId="ADAL" clId="{F3CBFFC5-0003-4C87-8175-09BD3CD6D0CA}" dt="2023-09-17T17:56:27.303" v="15971" actId="478"/>
          <ac:spMkLst>
            <pc:docMk/>
            <pc:sldMk cId="1110473719" sldId="264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13" creationId="{E5923675-B4E1-AE21-32C3-D1B6319E296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4" creationId="{D1347836-0E26-D2B5-4BA9-6742A4A18374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5" creationId="{948F3BFC-4933-D5AB-E49F-771DF7C31356}"/>
          </ac:spMkLst>
        </pc:spChg>
        <pc:spChg chg="add del mod">
          <ac:chgData name="Stimson A" userId="c5d93714-ffa1-4fbd-9d8c-f42c9d602aef" providerId="ADAL" clId="{F3CBFFC5-0003-4C87-8175-09BD3CD6D0CA}" dt="2023-09-17T17:56:27.303" v="15971" actId="478"/>
          <ac:spMkLst>
            <pc:docMk/>
            <pc:sldMk cId="1110473719" sldId="264"/>
            <ac:spMk id="15" creationId="{C3790D34-205E-7F9A-1DA9-5C5DEF91D225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6" creationId="{B60695A5-4BB2-77BC-0633-4840D773C322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7" creationId="{C43E82F8-49AB-56FD-BCAD-F4B6AA3FA62F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8" creationId="{0C36ED4C-3AB0-0839-DD67-A7351C86380F}"/>
          </ac:spMkLst>
        </pc:spChg>
        <pc:spChg chg="add mod">
          <ac:chgData name="Stimson A" userId="c5d93714-ffa1-4fbd-9d8c-f42c9d602aef" providerId="ADAL" clId="{F3CBFFC5-0003-4C87-8175-09BD3CD6D0CA}" dt="2023-09-17T17:55:56.676" v="15965" actId="108"/>
          <ac:spMkLst>
            <pc:docMk/>
            <pc:sldMk cId="1110473719" sldId="264"/>
            <ac:spMk id="18" creationId="{5153576F-94A1-8FCF-41DE-6F79CDF4835C}"/>
          </ac:spMkLst>
        </pc:spChg>
        <pc:spChg chg="add mod">
          <ac:chgData name="Stimson A" userId="c5d93714-ffa1-4fbd-9d8c-f42c9d602aef" providerId="ADAL" clId="{F3CBFFC5-0003-4C87-8175-09BD3CD6D0CA}" dt="2023-09-17T17:55:22.371" v="15960" actId="14100"/>
          <ac:spMkLst>
            <pc:docMk/>
            <pc:sldMk cId="1110473719" sldId="264"/>
            <ac:spMk id="19" creationId="{3D916525-4B08-8A60-6462-D076BB0A4162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9" creationId="{673CFBFB-35CD-8966-14BF-8E09C46614F4}"/>
          </ac:spMkLst>
        </pc:spChg>
        <pc:spChg chg="add mod">
          <ac:chgData name="Stimson A" userId="c5d93714-ffa1-4fbd-9d8c-f42c9d602aef" providerId="ADAL" clId="{F3CBFFC5-0003-4C87-8175-09BD3CD6D0CA}" dt="2023-09-17T18:06:00.969" v="16056" actId="1076"/>
          <ac:spMkLst>
            <pc:docMk/>
            <pc:sldMk cId="1110473719" sldId="264"/>
            <ac:spMk id="20" creationId="{0B7259CC-F89D-CCE3-612B-401D8ECC3D50}"/>
          </ac:spMkLst>
        </pc:spChg>
        <pc:spChg chg="add del mod">
          <ac:chgData name="Stimson A" userId="c5d93714-ffa1-4fbd-9d8c-f42c9d602aef" providerId="ADAL" clId="{F3CBFFC5-0003-4C87-8175-09BD3CD6D0CA}" dt="2023-09-15T18:45:54.315" v="2526" actId="478"/>
          <ac:spMkLst>
            <pc:docMk/>
            <pc:sldMk cId="1110473719" sldId="264"/>
            <ac:spMk id="20" creationId="{B2082F85-8047-9C13-9A74-E93E9F76BAA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09:41.448" v="10551" actId="14100"/>
          <ac:spMkLst>
            <pc:docMk/>
            <pc:sldMk cId="1110473719" sldId="264"/>
            <ac:spMk id="22" creationId="{02C1A6BE-B16E-C52D-47A8-A9C3B7429F28}"/>
          </ac:spMkLst>
        </pc:spChg>
        <pc:spChg chg="add mod">
          <ac:chgData name="Stimson A" userId="c5d93714-ffa1-4fbd-9d8c-f42c9d602aef" providerId="ADAL" clId="{F3CBFFC5-0003-4C87-8175-09BD3CD6D0CA}" dt="2023-09-16T12:47:10.697" v="5016" actId="571"/>
          <ac:spMkLst>
            <pc:docMk/>
            <pc:sldMk cId="1110473719" sldId="264"/>
            <ac:spMk id="27" creationId="{A79DFDD4-4502-D45B-0AA4-C3C0C9AF969C}"/>
          </ac:spMkLst>
        </pc:spChg>
        <pc:spChg chg="add del mod ord">
          <ac:chgData name="Stimson A" userId="c5d93714-ffa1-4fbd-9d8c-f42c9d602aef" providerId="ADAL" clId="{F3CBFFC5-0003-4C87-8175-09BD3CD6D0CA}" dt="2023-09-15T19:54:02.572" v="3529" actId="478"/>
          <ac:spMkLst>
            <pc:docMk/>
            <pc:sldMk cId="1110473719" sldId="264"/>
            <ac:spMk id="33" creationId="{FAFB1BEE-0B7A-E094-AE99-A8CA2300E12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4" creationId="{68E2C350-792F-0861-4F20-52DC77BCE4BE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5" creationId="{E92471BE-72AA-4297-5E9D-9FED03A8B688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6" creationId="{1D1AC76C-3962-74D3-FC4A-5796E223A7C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7" creationId="{9B2324EF-55FB-7705-91AF-76C730194E6D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8" creationId="{ACCA70CE-DF3E-37B5-4C5A-11008588F609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9" creationId="{2FC90B13-2907-075A-136C-CD8982B1FAA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40" creationId="{91969FC8-A2E5-8BF6-046D-FB5F1704C31E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1" creationId="{A36281D5-59ED-3799-6DDF-F9AD454B5FE8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2" creationId="{C9CA9BA8-AB4F-5188-F1AC-11A3D3055CB1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3" creationId="{2FECEE60-5E97-B65A-244A-B318FFDCCFB9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4" creationId="{F0487040-F776-DB04-2D2B-40F97116B670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5" creationId="{60FC2A1D-20D6-3600-9AB3-09C3260D0776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6" creationId="{B801A9CD-5F4A-1CAA-564D-2EB5F7B42523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7" creationId="{B0F85D9E-2CD4-6149-647E-3F94E02CF1CE}"/>
          </ac:spMkLst>
        </pc:spChg>
        <pc:spChg chg="add del mod">
          <ac:chgData name="Stimson A" userId="c5d93714-ffa1-4fbd-9d8c-f42c9d602aef" providerId="ADAL" clId="{F3CBFFC5-0003-4C87-8175-09BD3CD6D0CA}" dt="2023-09-15T19:33:03.156" v="3336"/>
          <ac:spMkLst>
            <pc:docMk/>
            <pc:sldMk cId="1110473719" sldId="264"/>
            <ac:spMk id="48" creationId="{D7FC2713-6115-8B7C-1AE0-9263969C1162}"/>
          </ac:spMkLst>
        </pc:spChg>
        <pc:grpChg chg="del mod">
          <ac:chgData name="Stimson A" userId="c5d93714-ffa1-4fbd-9d8c-f42c9d602aef" providerId="ADAL" clId="{F3CBFFC5-0003-4C87-8175-09BD3CD6D0CA}" dt="2023-09-15T10:10:03.569" v="1880" actId="478"/>
          <ac:grpSpMkLst>
            <pc:docMk/>
            <pc:sldMk cId="1110473719" sldId="264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9:00.869" v="17191" actId="478"/>
          <ac:grpSpMkLst>
            <pc:docMk/>
            <pc:sldMk cId="1110473719" sldId="264"/>
            <ac:grpSpMk id="12" creationId="{A22B6FF2-781D-9588-989E-10DD37845504}"/>
          </ac:grpSpMkLst>
        </pc:grpChg>
        <pc:grpChg chg="add del mod">
          <ac:chgData name="Stimson A" userId="c5d93714-ffa1-4fbd-9d8c-f42c9d602aef" providerId="ADAL" clId="{F3CBFFC5-0003-4C87-8175-09BD3CD6D0CA}" dt="2023-09-15T10:11:23.731" v="1920" actId="478"/>
          <ac:grpSpMkLst>
            <pc:docMk/>
            <pc:sldMk cId="1110473719" sldId="264"/>
            <ac:grpSpMk id="14" creationId="{0EAF667D-6C58-02F0-6D1F-8FDE3A80FCED}"/>
          </ac:grpSpMkLst>
        </pc:grpChg>
        <pc:grpChg chg="add del mod ord">
          <ac:chgData name="Stimson A" userId="c5d93714-ffa1-4fbd-9d8c-f42c9d602aef" providerId="ADAL" clId="{F3CBFFC5-0003-4C87-8175-09BD3CD6D0CA}" dt="2023-09-16T12:04:53.224" v="4343" actId="478"/>
          <ac:grpSpMkLst>
            <pc:docMk/>
            <pc:sldMk cId="1110473719" sldId="264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7T13:05:49.262" v="14422" actId="20577"/>
          <ac:graphicFrameMkLst>
            <pc:docMk/>
            <pc:sldMk cId="1110473719" sldId="264"/>
            <ac:graphicFrameMk id="7" creationId="{6EA5C366-EC2E-3CE4-5B97-13127FC4D8DA}"/>
          </ac:graphicFrameMkLst>
        </pc:graphicFrameChg>
        <pc:graphicFrameChg chg="add del mod">
          <ac:chgData name="Stimson A" userId="c5d93714-ffa1-4fbd-9d8c-f42c9d602aef" providerId="ADAL" clId="{F3CBFFC5-0003-4C87-8175-09BD3CD6D0CA}" dt="2023-09-15T19:37:50.940" v="3400" actId="164"/>
          <ac:graphicFrameMkLst>
            <pc:docMk/>
            <pc:sldMk cId="1110473719" sldId="264"/>
            <ac:graphicFrameMk id="26" creationId="{D79535BD-7A36-8D41-7EDA-F6D014B74EF4}"/>
          </ac:graphicFrameMkLst>
        </pc:graphicFrameChg>
        <pc:picChg chg="add del mod modCrop">
          <ac:chgData name="Stimson A" userId="c5d93714-ffa1-4fbd-9d8c-f42c9d602aef" providerId="ADAL" clId="{F3CBFFC5-0003-4C87-8175-09BD3CD6D0CA}" dt="2023-09-15T19:04:14.724" v="3021" actId="478"/>
          <ac:picMkLst>
            <pc:docMk/>
            <pc:sldMk cId="1110473719" sldId="264"/>
            <ac:picMk id="6" creationId="{00C45963-D6C2-69BC-D5D2-149D8A303C03}"/>
          </ac:picMkLst>
        </pc:picChg>
        <pc:picChg chg="add del mod">
          <ac:chgData name="Stimson A" userId="c5d93714-ffa1-4fbd-9d8c-f42c9d602aef" providerId="ADAL" clId="{F3CBFFC5-0003-4C87-8175-09BD3CD6D0CA}" dt="2023-09-15T19:12:38.367" v="3083" actId="478"/>
          <ac:picMkLst>
            <pc:docMk/>
            <pc:sldMk cId="1110473719" sldId="264"/>
            <ac:picMk id="30" creationId="{76E17D18-2CF8-8442-B216-462591E3195A}"/>
          </ac:picMkLst>
        </pc:picChg>
        <pc:picChg chg="add del mod modCrop">
          <ac:chgData name="Stimson A" userId="c5d93714-ffa1-4fbd-9d8c-f42c9d602aef" providerId="ADAL" clId="{F3CBFFC5-0003-4C87-8175-09BD3CD6D0CA}" dt="2023-09-15T19:54:07.889" v="3531" actId="478"/>
          <ac:picMkLst>
            <pc:docMk/>
            <pc:sldMk cId="1110473719" sldId="264"/>
            <ac:picMk id="32" creationId="{AF42C2E7-B59A-2171-179D-53F1CE576AAF}"/>
          </ac:picMkLst>
        </pc:picChg>
        <pc:cxnChg chg="mod">
          <ac:chgData name="Stimson A" userId="c5d93714-ffa1-4fbd-9d8c-f42c9d602aef" providerId="ADAL" clId="{F3CBFFC5-0003-4C87-8175-09BD3CD6D0CA}" dt="2023-09-15T10:14:54.921" v="1972" actId="14100"/>
          <ac:cxnSpMkLst>
            <pc:docMk/>
            <pc:sldMk cId="1110473719" sldId="264"/>
            <ac:cxnSpMk id="9" creationId="{968109BA-C962-91FD-14FF-4F8ABD919A09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8T07:22:12.232" v="17712"/>
        <pc:sldMkLst>
          <pc:docMk/>
          <pc:sldMk cId="806637090" sldId="265"/>
        </pc:sldMkLst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2" creationId="{090DA1C1-6BDD-B839-1336-EFB1B37FFF51}"/>
          </ac:spMkLst>
        </pc:spChg>
        <pc:spChg chg="add mod">
          <ac:chgData name="Stimson A" userId="c5d93714-ffa1-4fbd-9d8c-f42c9d602aef" providerId="ADAL" clId="{F3CBFFC5-0003-4C87-8175-09BD3CD6D0CA}" dt="2023-09-17T19:55:57.253" v="17143" actId="1076"/>
          <ac:spMkLst>
            <pc:docMk/>
            <pc:sldMk cId="806637090" sldId="265"/>
            <ac:spMk id="2" creationId="{81BA9BA3-EBDE-E47B-07AE-C6D5F4DB5D17}"/>
          </ac:spMkLst>
        </pc:spChg>
        <pc:spChg chg="mod">
          <ac:chgData name="Stimson A" userId="c5d93714-ffa1-4fbd-9d8c-f42c9d602aef" providerId="ADAL" clId="{F3CBFFC5-0003-4C87-8175-09BD3CD6D0CA}" dt="2023-09-15T10:09:47.225" v="1877" actId="1076"/>
          <ac:spMkLst>
            <pc:docMk/>
            <pc:sldMk cId="806637090" sldId="265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3:38.436" v="1955" actId="6559"/>
          <ac:spMkLst>
            <pc:docMk/>
            <pc:sldMk cId="806637090" sldId="265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6" creationId="{17D9913C-0717-B8E4-B2B8-33BA1B618BAB}"/>
          </ac:spMkLst>
        </pc:spChg>
        <pc:spChg chg="add mod">
          <ac:chgData name="Stimson A" userId="c5d93714-ffa1-4fbd-9d8c-f42c9d602aef" providerId="ADAL" clId="{F3CBFFC5-0003-4C87-8175-09BD3CD6D0CA}" dt="2023-09-17T13:47:14.605" v="14626"/>
          <ac:spMkLst>
            <pc:docMk/>
            <pc:sldMk cId="806637090" sldId="265"/>
            <ac:spMk id="6" creationId="{6B30A49F-37F4-57CA-3E70-6C0A1F4E7AFB}"/>
          </ac:spMkLst>
        </pc:spChg>
        <pc:spChg chg="add mod">
          <ac:chgData name="Stimson A" userId="c5d93714-ffa1-4fbd-9d8c-f42c9d602aef" providerId="ADAL" clId="{F3CBFFC5-0003-4C87-8175-09BD3CD6D0CA}" dt="2023-09-17T13:47:14.605" v="14626"/>
          <ac:spMkLst>
            <pc:docMk/>
            <pc:sldMk cId="806637090" sldId="265"/>
            <ac:spMk id="7" creationId="{07EE6F87-FE70-F100-9A7B-292CEB0FE4C4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7" creationId="{ADB7460F-F809-095C-B076-7C241D3CA801}"/>
          </ac:spMkLst>
        </pc:spChg>
        <pc:spChg chg="add mod">
          <ac:chgData name="Stimson A" userId="c5d93714-ffa1-4fbd-9d8c-f42c9d602aef" providerId="ADAL" clId="{F3CBFFC5-0003-4C87-8175-09BD3CD6D0CA}" dt="2023-09-17T19:57:53.172" v="17184" actId="1076"/>
          <ac:spMkLst>
            <pc:docMk/>
            <pc:sldMk cId="806637090" sldId="265"/>
            <ac:spMk id="8" creationId="{5B5662C6-1F62-3A8D-3A9F-15E79DDC30ED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8" creationId="{98D94E75-BEC7-42FF-44CB-E1FAF56ACC56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13" creationId="{E5923675-B4E1-AE21-32C3-D1B6319E2966}"/>
          </ac:spMkLst>
        </pc:spChg>
        <pc:spChg chg="mod">
          <ac:chgData name="Stimson A" userId="c5d93714-ffa1-4fbd-9d8c-f42c9d602aef" providerId="ADAL" clId="{F3CBFFC5-0003-4C87-8175-09BD3CD6D0CA}" dt="2023-09-16T20:09:04.055" v="10547" actId="14100"/>
          <ac:spMkLst>
            <pc:docMk/>
            <pc:sldMk cId="806637090" sldId="265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7T19:51:10.677" v="17073"/>
          <ac:spMkLst>
            <pc:docMk/>
            <pc:sldMk cId="806637090" sldId="265"/>
            <ac:spMk id="36" creationId="{615E448D-ECA8-B403-4001-4B153388DD4E}"/>
          </ac:spMkLst>
        </pc:spChg>
        <pc:spChg chg="add del mod">
          <ac:chgData name="Stimson A" userId="c5d93714-ffa1-4fbd-9d8c-f42c9d602aef" providerId="ADAL" clId="{F3CBFFC5-0003-4C87-8175-09BD3CD6D0CA}" dt="2023-09-17T19:50:03.793" v="17057"/>
          <ac:spMkLst>
            <pc:docMk/>
            <pc:sldMk cId="806637090" sldId="265"/>
            <ac:spMk id="37" creationId="{582F9138-54A0-6E2A-5174-188526DF8F29}"/>
          </ac:spMkLst>
        </pc:spChg>
        <pc:spChg chg="add del mod">
          <ac:chgData name="Stimson A" userId="c5d93714-ffa1-4fbd-9d8c-f42c9d602aef" providerId="ADAL" clId="{F3CBFFC5-0003-4C87-8175-09BD3CD6D0CA}" dt="2023-09-17T19:50:03.793" v="17057"/>
          <ac:spMkLst>
            <pc:docMk/>
            <pc:sldMk cId="806637090" sldId="265"/>
            <ac:spMk id="38" creationId="{2EACD5C7-1F8B-7588-8521-04D3E1C7423B}"/>
          </ac:spMkLst>
        </pc:spChg>
        <pc:spChg chg="add del">
          <ac:chgData name="Stimson A" userId="c5d93714-ffa1-4fbd-9d8c-f42c9d602aef" providerId="ADAL" clId="{F3CBFFC5-0003-4C87-8175-09BD3CD6D0CA}" dt="2023-09-17T19:48:54.651" v="17028"/>
          <ac:spMkLst>
            <pc:docMk/>
            <pc:sldMk cId="806637090" sldId="265"/>
            <ac:spMk id="39" creationId="{7AF61786-AD52-CD05-DF8F-3B7DB130E3FB}"/>
          </ac:spMkLst>
        </pc:spChg>
        <pc:spChg chg="add del mod">
          <ac:chgData name="Stimson A" userId="c5d93714-ffa1-4fbd-9d8c-f42c9d602aef" providerId="ADAL" clId="{F3CBFFC5-0003-4C87-8175-09BD3CD6D0CA}" dt="2023-09-17T19:49:31.505" v="17044"/>
          <ac:spMkLst>
            <pc:docMk/>
            <pc:sldMk cId="806637090" sldId="265"/>
            <ac:spMk id="40" creationId="{9FC2882C-A511-A451-BEF5-421C4A7704D8}"/>
          </ac:spMkLst>
        </pc:spChg>
        <pc:spChg chg="add del 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1" creationId="{329CB74F-CC50-71A5-3626-0D1AEFF412B2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2" creationId="{0696CEA4-5B92-D644-A414-304294FB3606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3" creationId="{E9F90D2C-381D-FA11-082C-73A31682476B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4" creationId="{B4125258-1A43-27F2-DD90-049E7E3F8614}"/>
          </ac:spMkLst>
        </pc:spChg>
        <pc:spChg chg="add del 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5" creationId="{39463205-AD19-0FF7-AFD5-294A2E2FB88C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6" creationId="{67A26EB8-D8AF-C99D-7DB3-BF81A423E06A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7" creationId="{C9DF2DB9-66DC-3589-ED90-E09E860DD859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8" creationId="{0E266DC1-4A36-9509-BE26-84C757E7C1EF}"/>
          </ac:spMkLst>
        </pc:spChg>
        <pc:spChg chg="del mod">
          <ac:chgData name="Stimson A" userId="c5d93714-ffa1-4fbd-9d8c-f42c9d602aef" providerId="ADAL" clId="{F3CBFFC5-0003-4C87-8175-09BD3CD6D0CA}" dt="2023-09-17T19:50:30.637" v="17063" actId="478"/>
          <ac:spMkLst>
            <pc:docMk/>
            <pc:sldMk cId="806637090" sldId="265"/>
            <ac:spMk id="49" creationId="{B3E78369-F499-098C-F358-909AB9B1052E}"/>
          </ac:spMkLst>
        </pc:spChg>
        <pc:spChg chg="add del mod">
          <ac:chgData name="Stimson A" userId="c5d93714-ffa1-4fbd-9d8c-f42c9d602aef" providerId="ADAL" clId="{F3CBFFC5-0003-4C87-8175-09BD3CD6D0CA}" dt="2023-09-17T19:51:10.677" v="17073"/>
          <ac:spMkLst>
            <pc:docMk/>
            <pc:sldMk cId="806637090" sldId="265"/>
            <ac:spMk id="50" creationId="{4FBED59C-9575-26D4-55C5-024DA8229969}"/>
          </ac:spMkLst>
        </pc:spChg>
        <pc:spChg chg="del mod">
          <ac:chgData name="Stimson A" userId="c5d93714-ffa1-4fbd-9d8c-f42c9d602aef" providerId="ADAL" clId="{F3CBFFC5-0003-4C87-8175-09BD3CD6D0CA}" dt="2023-09-17T19:52:09.579" v="17075" actId="478"/>
          <ac:spMkLst>
            <pc:docMk/>
            <pc:sldMk cId="806637090" sldId="265"/>
            <ac:spMk id="51" creationId="{2C837B2B-943A-531D-4F99-431DD7708604}"/>
          </ac:spMkLst>
        </pc:spChg>
        <pc:spChg chg="add del mod">
          <ac:chgData name="Stimson A" userId="c5d93714-ffa1-4fbd-9d8c-f42c9d602aef" providerId="ADAL" clId="{F3CBFFC5-0003-4C87-8175-09BD3CD6D0CA}" dt="2023-09-17T19:56:00.795" v="17148" actId="478"/>
          <ac:spMkLst>
            <pc:docMk/>
            <pc:sldMk cId="806637090" sldId="265"/>
            <ac:spMk id="52" creationId="{19780214-1BCA-3CAA-97B5-AEEDAAD97012}"/>
          </ac:spMkLst>
        </pc:spChg>
        <pc:spChg chg="add del mod">
          <ac:chgData name="Stimson A" userId="c5d93714-ffa1-4fbd-9d8c-f42c9d602aef" providerId="ADAL" clId="{F3CBFFC5-0003-4C87-8175-09BD3CD6D0CA}" dt="2023-09-17T19:53:16.458" v="17098" actId="478"/>
          <ac:spMkLst>
            <pc:docMk/>
            <pc:sldMk cId="806637090" sldId="265"/>
            <ac:spMk id="53" creationId="{CB8735BF-9C45-4C0D-EBD6-C218C1722D0A}"/>
          </ac:spMkLst>
        </pc:spChg>
        <pc:spChg chg="add del mod">
          <ac:chgData name="Stimson A" userId="c5d93714-ffa1-4fbd-9d8c-f42c9d602aef" providerId="ADAL" clId="{F3CBFFC5-0003-4C87-8175-09BD3CD6D0CA}" dt="2023-09-17T19:52:49.231" v="17087" actId="478"/>
          <ac:spMkLst>
            <pc:docMk/>
            <pc:sldMk cId="806637090" sldId="265"/>
            <ac:spMk id="54" creationId="{E5E046BB-A550-9E76-DBBA-4620A3EBF28F}"/>
          </ac:spMkLst>
        </pc:spChg>
        <pc:spChg chg="add del mod">
          <ac:chgData name="Stimson A" userId="c5d93714-ffa1-4fbd-9d8c-f42c9d602aef" providerId="ADAL" clId="{F3CBFFC5-0003-4C87-8175-09BD3CD6D0CA}" dt="2023-09-17T19:53:02.008" v="17093" actId="478"/>
          <ac:spMkLst>
            <pc:docMk/>
            <pc:sldMk cId="806637090" sldId="265"/>
            <ac:spMk id="55" creationId="{978EC41C-2242-E6ED-70B1-C45949C6F0EF}"/>
          </ac:spMkLst>
        </pc:spChg>
        <pc:spChg chg="add del mod">
          <ac:chgData name="Stimson A" userId="c5d93714-ffa1-4fbd-9d8c-f42c9d602aef" providerId="ADAL" clId="{F3CBFFC5-0003-4C87-8175-09BD3CD6D0CA}" dt="2023-09-17T19:54:11.978" v="17105" actId="478"/>
          <ac:spMkLst>
            <pc:docMk/>
            <pc:sldMk cId="806637090" sldId="265"/>
            <ac:spMk id="56" creationId="{0B88D4F6-0C8D-0A2C-93E6-EE5ABF299E6C}"/>
          </ac:spMkLst>
        </pc:spChg>
        <pc:spChg chg="add del mod">
          <ac:chgData name="Stimson A" userId="c5d93714-ffa1-4fbd-9d8c-f42c9d602aef" providerId="ADAL" clId="{F3CBFFC5-0003-4C87-8175-09BD3CD6D0CA}" dt="2023-09-17T19:55:59.341" v="17147" actId="478"/>
          <ac:spMkLst>
            <pc:docMk/>
            <pc:sldMk cId="806637090" sldId="265"/>
            <ac:spMk id="57" creationId="{91B18DB9-72EC-0090-93E0-03A401F74686}"/>
          </ac:spMkLst>
        </pc:spChg>
        <pc:spChg chg="add del mod">
          <ac:chgData name="Stimson A" userId="c5d93714-ffa1-4fbd-9d8c-f42c9d602aef" providerId="ADAL" clId="{F3CBFFC5-0003-4C87-8175-09BD3CD6D0CA}" dt="2023-09-17T19:56:03.369" v="17150" actId="478"/>
          <ac:spMkLst>
            <pc:docMk/>
            <pc:sldMk cId="806637090" sldId="265"/>
            <ac:spMk id="58" creationId="{8A794B7B-657C-67BE-F26A-7FD0A435C4BA}"/>
          </ac:spMkLst>
        </pc:spChg>
        <pc:spChg chg="add del mod">
          <ac:chgData name="Stimson A" userId="c5d93714-ffa1-4fbd-9d8c-f42c9d602aef" providerId="ADAL" clId="{F3CBFFC5-0003-4C87-8175-09BD3CD6D0CA}" dt="2023-09-17T19:55:07.533" v="17116"/>
          <ac:spMkLst>
            <pc:docMk/>
            <pc:sldMk cId="806637090" sldId="265"/>
            <ac:spMk id="60" creationId="{8B502758-A3C8-B33B-0224-E939F40E8F7C}"/>
          </ac:spMkLst>
        </pc:spChg>
        <pc:spChg chg="add del mod">
          <ac:chgData name="Stimson A" userId="c5d93714-ffa1-4fbd-9d8c-f42c9d602aef" providerId="ADAL" clId="{F3CBFFC5-0003-4C87-8175-09BD3CD6D0CA}" dt="2023-09-17T19:56:01.985" v="17149" actId="478"/>
          <ac:spMkLst>
            <pc:docMk/>
            <pc:sldMk cId="806637090" sldId="265"/>
            <ac:spMk id="61" creationId="{8B7D83C8-C8B1-004F-3C6B-12EAEB3DE038}"/>
          </ac:spMkLst>
        </pc:spChg>
        <pc:grpChg chg="mod">
          <ac:chgData name="Stimson A" userId="c5d93714-ffa1-4fbd-9d8c-f42c9d602aef" providerId="ADAL" clId="{F3CBFFC5-0003-4C87-8175-09BD3CD6D0CA}" dt="2023-09-15T10:09:12.472" v="1854" actId="1076"/>
          <ac:grpSpMkLst>
            <pc:docMk/>
            <pc:sldMk cId="806637090" sldId="265"/>
            <ac:grpSpMk id="3" creationId="{32F82069-D2B0-4942-7F6F-D82D2D407A76}"/>
          </ac:grpSpMkLst>
        </pc:grpChg>
        <pc:graphicFrameChg chg="add del mod modGraphic">
          <ac:chgData name="Stimson A" userId="c5d93714-ffa1-4fbd-9d8c-f42c9d602aef" providerId="ADAL" clId="{F3CBFFC5-0003-4C87-8175-09BD3CD6D0CA}" dt="2023-09-16T18:27:39.187" v="9398" actId="478"/>
          <ac:graphicFrameMkLst>
            <pc:docMk/>
            <pc:sldMk cId="806637090" sldId="265"/>
            <ac:graphicFrameMk id="8" creationId="{6AD669EC-B555-8039-BF01-05BDB2967151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8:07:53.695" v="16062" actId="2085"/>
          <ac:graphicFrameMkLst>
            <pc:docMk/>
            <pc:sldMk cId="806637090" sldId="265"/>
            <ac:graphicFrameMk id="20" creationId="{A6ADBEEF-1DF6-6232-75B2-7B28B4FD469C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4:14:45.350" v="14676" actId="478"/>
          <ac:graphicFrameMkLst>
            <pc:docMk/>
            <pc:sldMk cId="806637090" sldId="265"/>
            <ac:graphicFrameMk id="26" creationId="{A7AE301D-8BD2-1BD7-B2E6-0CF1C94E8EF2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9:56:26.817" v="17157" actId="478"/>
          <ac:graphicFrameMkLst>
            <pc:docMk/>
            <pc:sldMk cId="806637090" sldId="265"/>
            <ac:graphicFrameMk id="31" creationId="{0E1E7665-8F6F-1A8E-7BAE-063B98D840EE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7:04.462" v="17167" actId="2085"/>
          <ac:graphicFrameMkLst>
            <pc:docMk/>
            <pc:sldMk cId="806637090" sldId="265"/>
            <ac:graphicFrameMk id="33" creationId="{681ACFEE-35F0-A8C2-DE29-575C44B76C4D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7:48.912" v="17183" actId="1035"/>
          <ac:graphicFrameMkLst>
            <pc:docMk/>
            <pc:sldMk cId="806637090" sldId="265"/>
            <ac:graphicFrameMk id="35" creationId="{19CA91E2-CEAC-0382-A0EC-20E13FFAE9EC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6:33.488" v="17159" actId="1076"/>
          <ac:graphicFrameMkLst>
            <pc:docMk/>
            <pc:sldMk cId="806637090" sldId="265"/>
            <ac:graphicFrameMk id="63" creationId="{541D1E4E-266C-69B2-A94A-91FF8B748CF6}"/>
          </ac:graphicFrameMkLst>
        </pc:graphicFrameChg>
        <pc:picChg chg="add del mod">
          <ac:chgData name="Stimson A" userId="c5d93714-ffa1-4fbd-9d8c-f42c9d602aef" providerId="ADAL" clId="{F3CBFFC5-0003-4C87-8175-09BD3CD6D0CA}" dt="2023-09-16T12:39:18.878" v="4759" actId="21"/>
          <ac:picMkLst>
            <pc:docMk/>
            <pc:sldMk cId="806637090" sldId="265"/>
            <ac:picMk id="6" creationId="{AB2BAA23-217C-AF76-4BE3-DF4A16FB1F04}"/>
          </ac:picMkLst>
        </pc:picChg>
        <pc:picChg chg="add del mod">
          <ac:chgData name="Stimson A" userId="c5d93714-ffa1-4fbd-9d8c-f42c9d602aef" providerId="ADAL" clId="{F3CBFFC5-0003-4C87-8175-09BD3CD6D0CA}" dt="2023-09-17T19:57:54.790" v="17185" actId="478"/>
          <ac:picMkLst>
            <pc:docMk/>
            <pc:sldMk cId="806637090" sldId="265"/>
            <ac:picMk id="13" creationId="{B62284B7-B73D-38F3-8043-45179BD32A2A}"/>
          </ac:picMkLst>
        </pc:picChg>
        <pc:picChg chg="add del mod">
          <ac:chgData name="Stimson A" userId="c5d93714-ffa1-4fbd-9d8c-f42c9d602aef" providerId="ADAL" clId="{F3CBFFC5-0003-4C87-8175-09BD3CD6D0CA}" dt="2023-09-17T19:56:56.844" v="17165" actId="478"/>
          <ac:picMkLst>
            <pc:docMk/>
            <pc:sldMk cId="806637090" sldId="265"/>
            <ac:picMk id="14" creationId="{DE334445-053E-D0E4-E1C2-8D6D7FCBA698}"/>
          </ac:picMkLst>
        </pc:picChg>
        <pc:picChg chg="add del mod">
          <ac:chgData name="Stimson A" userId="c5d93714-ffa1-4fbd-9d8c-f42c9d602aef" providerId="ADAL" clId="{F3CBFFC5-0003-4C87-8175-09BD3CD6D0CA}" dt="2023-09-17T19:46:47.275" v="17005" actId="478"/>
          <ac:picMkLst>
            <pc:docMk/>
            <pc:sldMk cId="806637090" sldId="265"/>
            <ac:picMk id="15" creationId="{F5A670C7-3FD1-8C72-ABA9-520D4FFE1885}"/>
          </ac:picMkLst>
        </pc:picChg>
        <pc:picChg chg="add del mod">
          <ac:chgData name="Stimson A" userId="c5d93714-ffa1-4fbd-9d8c-f42c9d602aef" providerId="ADAL" clId="{F3CBFFC5-0003-4C87-8175-09BD3CD6D0CA}" dt="2023-09-17T18:07:45.992" v="16061" actId="478"/>
          <ac:picMkLst>
            <pc:docMk/>
            <pc:sldMk cId="806637090" sldId="265"/>
            <ac:picMk id="18" creationId="{8C2FA902-047B-9C5E-DA7D-364215402EB3}"/>
          </ac:picMkLst>
        </pc:picChg>
        <pc:picChg chg="add del mod">
          <ac:chgData name="Stimson A" userId="c5d93714-ffa1-4fbd-9d8c-f42c9d602aef" providerId="ADAL" clId="{F3CBFFC5-0003-4C87-8175-09BD3CD6D0CA}" dt="2023-09-17T14:13:38.459" v="14671" actId="478"/>
          <ac:picMkLst>
            <pc:docMk/>
            <pc:sldMk cId="806637090" sldId="265"/>
            <ac:picMk id="27" creationId="{4484C988-8A9D-6E30-3E67-6A04DE4FCBA4}"/>
          </ac:picMkLst>
        </pc:picChg>
        <pc:picChg chg="add del mod">
          <ac:chgData name="Stimson A" userId="c5d93714-ffa1-4fbd-9d8c-f42c9d602aef" providerId="ADAL" clId="{F3CBFFC5-0003-4C87-8175-09BD3CD6D0CA}" dt="2023-09-17T14:14:19.710" v="14675" actId="478"/>
          <ac:picMkLst>
            <pc:docMk/>
            <pc:sldMk cId="806637090" sldId="265"/>
            <ac:picMk id="29" creationId="{0E436CA7-85DC-4D22-CA8E-3CED0E99D0FA}"/>
          </ac:picMkLst>
        </pc:picChg>
        <pc:cxnChg chg="mod">
          <ac:chgData name="Stimson A" userId="c5d93714-ffa1-4fbd-9d8c-f42c9d602aef" providerId="ADAL" clId="{F3CBFFC5-0003-4C87-8175-09BD3CD6D0CA}" dt="2023-09-17T19:55:02.998" v="17114" actId="14100"/>
          <ac:cxnSpMkLst>
            <pc:docMk/>
            <pc:sldMk cId="806637090" sldId="265"/>
            <ac:cxnSpMk id="9" creationId="{968109BA-C962-91FD-14FF-4F8ABD919A09}"/>
          </ac:cxnSpMkLst>
        </pc:cxnChg>
      </pc:sldChg>
      <pc:sldChg chg="addSp delSp modSp add mod modTransition modAnim">
        <pc:chgData name="Stimson A" userId="c5d93714-ffa1-4fbd-9d8c-f42c9d602aef" providerId="ADAL" clId="{F3CBFFC5-0003-4C87-8175-09BD3CD6D0CA}" dt="2023-09-18T08:38:23.127" v="17725"/>
        <pc:sldMkLst>
          <pc:docMk/>
          <pc:sldMk cId="2578365781" sldId="266"/>
        </pc:sldMkLst>
        <pc:spChg chg="add del mod">
          <ac:chgData name="Stimson A" userId="c5d93714-ffa1-4fbd-9d8c-f42c9d602aef" providerId="ADAL" clId="{F3CBFFC5-0003-4C87-8175-09BD3CD6D0CA}" dt="2023-09-18T07:19:36.254" v="17703" actId="1076"/>
          <ac:spMkLst>
            <pc:docMk/>
            <pc:sldMk cId="2578365781" sldId="266"/>
            <ac:spMk id="3" creationId="{16D1D84D-FE65-69C0-F83F-4BE1B4336926}"/>
          </ac:spMkLst>
        </pc:spChg>
        <pc:spChg chg="add del mod">
          <ac:chgData name="Stimson A" userId="c5d93714-ffa1-4fbd-9d8c-f42c9d602aef" providerId="ADAL" clId="{F3CBFFC5-0003-4C87-8175-09BD3CD6D0CA}" dt="2023-09-15T18:45:49.753" v="2524"/>
          <ac:spMkLst>
            <pc:docMk/>
            <pc:sldMk cId="2578365781" sldId="266"/>
            <ac:spMk id="8" creationId="{BEE61F13-4665-7E4E-F00F-E65946D27294}"/>
          </ac:spMkLst>
        </pc:spChg>
        <pc:spChg chg="add del mod">
          <ac:chgData name="Stimson A" userId="c5d93714-ffa1-4fbd-9d8c-f42c9d602aef" providerId="ADAL" clId="{F3CBFFC5-0003-4C87-8175-09BD3CD6D0CA}" dt="2023-09-16T12:47:25.499" v="5023" actId="478"/>
          <ac:spMkLst>
            <pc:docMk/>
            <pc:sldMk cId="2578365781" sldId="266"/>
            <ac:spMk id="8" creationId="{FC16E79C-4E16-D589-4726-04FFD58B0909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1" creationId="{F0C9ABD0-287B-9FB3-73D6-1BC68FC10202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3" creationId="{6F1F3B26-8E2C-2114-16FB-225F4424C03B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4" creationId="{6C69C841-068B-F1ED-C57C-368B67EE4BB5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4" creationId="{F54CE4EF-7468-4455-0EF8-104AB5BB84DB}"/>
          </ac:spMkLst>
        </pc:spChg>
        <pc:spChg chg="add mod">
          <ac:chgData name="Stimson A" userId="c5d93714-ffa1-4fbd-9d8c-f42c9d602aef" providerId="ADAL" clId="{F3CBFFC5-0003-4C87-8175-09BD3CD6D0CA}" dt="2023-09-17T18:01:24.462" v="15982" actId="14100"/>
          <ac:spMkLst>
            <pc:docMk/>
            <pc:sldMk cId="2578365781" sldId="266"/>
            <ac:spMk id="15" creationId="{64D4F333-CF02-C604-94E9-91E420BE45D0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5" creationId="{FE9A6536-2D88-AD5D-13B7-FFDCC51396F7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16" creationId="{B60695A5-4BB2-77BC-0633-4840D773C322}"/>
          </ac:spMkLst>
        </pc:spChg>
        <pc:spChg chg="add mod">
          <ac:chgData name="Stimson A" userId="c5d93714-ffa1-4fbd-9d8c-f42c9d602aef" providerId="ADAL" clId="{F3CBFFC5-0003-4C87-8175-09BD3CD6D0CA}" dt="2023-09-17T18:26:01.685" v="16096" actId="20577"/>
          <ac:spMkLst>
            <pc:docMk/>
            <pc:sldMk cId="2578365781" sldId="266"/>
            <ac:spMk id="16" creationId="{FF7A3771-604F-1339-57C4-ADBA1E1D74A7}"/>
          </ac:spMkLst>
        </pc:spChg>
        <pc:spChg chg="add mod">
          <ac:chgData name="Stimson A" userId="c5d93714-ffa1-4fbd-9d8c-f42c9d602aef" providerId="ADAL" clId="{F3CBFFC5-0003-4C87-8175-09BD3CD6D0CA}" dt="2023-09-17T18:24:57.680" v="16073" actId="2711"/>
          <ac:spMkLst>
            <pc:docMk/>
            <pc:sldMk cId="2578365781" sldId="266"/>
            <ac:spMk id="17" creationId="{94861D29-6B73-A5A5-FE83-9CB78BAAF2AD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17" creationId="{C43E82F8-49AB-56FD-BCAD-F4B6AA3FA62F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8" creationId="{69208E3E-F64F-43F3-38A7-D2B9400C9F59}"/>
          </ac:spMkLst>
        </pc:spChg>
        <pc:spChg chg="add mod">
          <ac:chgData name="Stimson A" userId="c5d93714-ffa1-4fbd-9d8c-f42c9d602aef" providerId="ADAL" clId="{F3CBFFC5-0003-4C87-8175-09BD3CD6D0CA}" dt="2023-09-17T18:57:30.712" v="16232" actId="20577"/>
          <ac:spMkLst>
            <pc:docMk/>
            <pc:sldMk cId="2578365781" sldId="266"/>
            <ac:spMk id="18" creationId="{9F12153B-728E-87EB-830B-E72A0BF00F5A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9" creationId="{9DA24022-D6CE-9E0C-CE0F-70B6DD9DD10B}"/>
          </ac:spMkLst>
        </pc:spChg>
        <pc:spChg chg="add del mod">
          <ac:chgData name="Stimson A" userId="c5d93714-ffa1-4fbd-9d8c-f42c9d602aef" providerId="ADAL" clId="{F3CBFFC5-0003-4C87-8175-09BD3CD6D0CA}" dt="2023-09-17T18:50:08.614" v="16164"/>
          <ac:spMkLst>
            <pc:docMk/>
            <pc:sldMk cId="2578365781" sldId="266"/>
            <ac:spMk id="19" creationId="{E873C654-EBFD-4B3C-6807-D3B152860F28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20" creationId="{B2082F85-8047-9C13-9A74-E93E9F76BAA6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21" creationId="{73C90C97-DE44-2B1D-A8C1-A5212CE27BD3}"/>
          </ac:spMkLst>
        </pc:spChg>
        <pc:spChg chg="add del mod">
          <ac:chgData name="Stimson A" userId="c5d93714-ffa1-4fbd-9d8c-f42c9d602aef" providerId="ADAL" clId="{F3CBFFC5-0003-4C87-8175-09BD3CD6D0CA}" dt="2023-09-17T18:51:38.777" v="16181" actId="478"/>
          <ac:spMkLst>
            <pc:docMk/>
            <pc:sldMk cId="2578365781" sldId="266"/>
            <ac:spMk id="21" creationId="{C667BE5F-B04A-9177-956A-26ECE9D94174}"/>
          </ac:spMkLst>
        </pc:spChg>
        <pc:spChg chg="mod">
          <ac:chgData name="Stimson A" userId="c5d93714-ffa1-4fbd-9d8c-f42c9d602aef" providerId="ADAL" clId="{F3CBFFC5-0003-4C87-8175-09BD3CD6D0CA}" dt="2023-09-16T20:09:56.155" v="10552" actId="14100"/>
          <ac:spMkLst>
            <pc:docMk/>
            <pc:sldMk cId="2578365781" sldId="266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6" creationId="{005473B3-8DED-D64A-65A9-6FC3F4EB58D7}"/>
          </ac:spMkLst>
        </pc:spChg>
        <pc:spChg chg="add del mod">
          <ac:chgData name="Stimson A" userId="c5d93714-ffa1-4fbd-9d8c-f42c9d602aef" providerId="ADAL" clId="{F3CBFFC5-0003-4C87-8175-09BD3CD6D0CA}" dt="2023-09-17T18:52:08.825" v="16189"/>
          <ac:spMkLst>
            <pc:docMk/>
            <pc:sldMk cId="2578365781" sldId="266"/>
            <ac:spMk id="26" creationId="{D8ADF3EB-1F60-F181-76A1-EA0A5975909C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7" creationId="{99B2A417-F0F8-5A08-A2E1-E6FA5714DE3F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8" creationId="{8A0DE770-8224-47EA-078E-60BCE0402DAA}"/>
          </ac:spMkLst>
        </pc:spChg>
        <pc:spChg chg="add del mod">
          <ac:chgData name="Stimson A" userId="c5d93714-ffa1-4fbd-9d8c-f42c9d602aef" providerId="ADAL" clId="{F3CBFFC5-0003-4C87-8175-09BD3CD6D0CA}" dt="2023-09-17T18:52:08.825" v="16189"/>
          <ac:spMkLst>
            <pc:docMk/>
            <pc:sldMk cId="2578365781" sldId="266"/>
            <ac:spMk id="28" creationId="{CF65A192-64F2-885E-ADB8-5D6A8E190F75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29" creationId="{58DE0FD0-CF57-9489-BC90-422A649E9182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9" creationId="{FA5069EB-D545-76FC-833C-F78A2E532F22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0" creationId="{51A02077-6E64-2539-4ECB-96A49BB2D558}"/>
          </ac:spMkLst>
        </pc:spChg>
        <pc:spChg chg="add del mod">
          <ac:chgData name="Stimson A" userId="c5d93714-ffa1-4fbd-9d8c-f42c9d602aef" providerId="ADAL" clId="{F3CBFFC5-0003-4C87-8175-09BD3CD6D0CA}" dt="2023-09-17T18:57:19.526" v="16231" actId="478"/>
          <ac:spMkLst>
            <pc:docMk/>
            <pc:sldMk cId="2578365781" sldId="266"/>
            <ac:spMk id="31" creationId="{73DF3672-C5CF-F517-75F4-974AC6FAD69E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2" creationId="{3FF59A0D-F6BF-CF1D-A9AA-96F6B350B364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3" creationId="{6470A42C-C064-44B9-5DF6-52A18A369DBC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4" creationId="{0FE32092-8735-4F4B-0E57-4942C324CE7B}"/>
          </ac:spMkLst>
        </pc:spChg>
        <pc:spChg chg="add del mod">
          <ac:chgData name="Stimson A" userId="c5d93714-ffa1-4fbd-9d8c-f42c9d602aef" providerId="ADAL" clId="{F3CBFFC5-0003-4C87-8175-09BD3CD6D0CA}" dt="2023-09-17T18:04:07.912" v="16014" actId="478"/>
          <ac:spMkLst>
            <pc:docMk/>
            <pc:sldMk cId="2578365781" sldId="266"/>
            <ac:spMk id="35" creationId="{D6DBDC49-59AD-F4EE-1549-BCFAA90271DE}"/>
          </ac:spMkLst>
        </pc:spChg>
        <pc:spChg chg="add del mod">
          <ac:chgData name="Stimson A" userId="c5d93714-ffa1-4fbd-9d8c-f42c9d602aef" providerId="ADAL" clId="{F3CBFFC5-0003-4C87-8175-09BD3CD6D0CA}" dt="2023-09-17T18:52:16.543" v="16192" actId="478"/>
          <ac:spMkLst>
            <pc:docMk/>
            <pc:sldMk cId="2578365781" sldId="266"/>
            <ac:spMk id="36" creationId="{FD24E252-E050-FB08-467D-2982FD1E0FAA}"/>
          </ac:spMkLst>
        </pc:spChg>
        <pc:spChg chg="add del mod">
          <ac:chgData name="Stimson A" userId="c5d93714-ffa1-4fbd-9d8c-f42c9d602aef" providerId="ADAL" clId="{F3CBFFC5-0003-4C87-8175-09BD3CD6D0CA}" dt="2023-09-17T18:04:07.912" v="16014" actId="478"/>
          <ac:spMkLst>
            <pc:docMk/>
            <pc:sldMk cId="2578365781" sldId="266"/>
            <ac:spMk id="37" creationId="{A8D91FE5-9F70-FD23-F3F7-EFEEE8DB5DEC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38" creationId="{058F6F13-62BD-31ED-4E54-009B405CE761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39" creationId="{6B8B905F-E970-13CB-119F-91256A8A8EBD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40" creationId="{2E8C862E-A5F8-FB31-9ACC-76CF73300AF6}"/>
          </ac:spMkLst>
        </pc:spChg>
        <pc:grpChg chg="del">
          <ac:chgData name="Stimson A" userId="c5d93714-ffa1-4fbd-9d8c-f42c9d602aef" providerId="ADAL" clId="{F3CBFFC5-0003-4C87-8175-09BD3CD6D0CA}" dt="2023-09-17T19:59:02.730" v="17192" actId="478"/>
          <ac:grpSpMkLst>
            <pc:docMk/>
            <pc:sldMk cId="2578365781" sldId="266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8T08:38:23.127" v="17725"/>
          <ac:graphicFrameMkLst>
            <pc:docMk/>
            <pc:sldMk cId="2578365781" sldId="266"/>
            <ac:graphicFrameMk id="2" creationId="{F13946EB-2254-B2E4-D7DF-D98DCB925B02}"/>
          </ac:graphicFrameMkLst>
        </pc:graphicFrameChg>
        <pc:graphicFrameChg chg="add mod">
          <ac:chgData name="Stimson A" userId="c5d93714-ffa1-4fbd-9d8c-f42c9d602aef" providerId="ADAL" clId="{F3CBFFC5-0003-4C87-8175-09BD3CD6D0CA}" dt="2023-09-17T18:51:13.959" v="16176"/>
          <ac:graphicFrameMkLst>
            <pc:docMk/>
            <pc:sldMk cId="2578365781" sldId="266"/>
            <ac:graphicFrameMk id="7" creationId="{B1EA2D11-B55C-7D77-F946-3EFEA529B2A6}"/>
          </ac:graphicFrameMkLst>
        </pc:graphicFrameChg>
        <pc:graphicFrameChg chg="add del mod">
          <ac:chgData name="Stimson A" userId="c5d93714-ffa1-4fbd-9d8c-f42c9d602aef" providerId="ADAL" clId="{F3CBFFC5-0003-4C87-8175-09BD3CD6D0CA}" dt="2023-09-17T18:48:35.970" v="16126"/>
          <ac:graphicFrameMkLst>
            <pc:docMk/>
            <pc:sldMk cId="2578365781" sldId="266"/>
            <ac:graphicFrameMk id="14" creationId="{4CA43F01-C84C-7F15-B534-A88EB47AAABE}"/>
          </ac:graphicFrameMkLst>
        </pc:graphicFrameChg>
        <pc:picChg chg="del">
          <ac:chgData name="Stimson A" userId="c5d93714-ffa1-4fbd-9d8c-f42c9d602aef" providerId="ADAL" clId="{F3CBFFC5-0003-4C87-8175-09BD3CD6D0CA}" dt="2023-09-15T18:40:55.614" v="2460" actId="478"/>
          <ac:picMkLst>
            <pc:docMk/>
            <pc:sldMk cId="2578365781" sldId="266"/>
            <ac:picMk id="6" creationId="{00C45963-D6C2-69BC-D5D2-149D8A303C03}"/>
          </ac:picMkLst>
        </pc:picChg>
        <pc:picChg chg="add del mod modCrop">
          <ac:chgData name="Stimson A" userId="c5d93714-ffa1-4fbd-9d8c-f42c9d602aef" providerId="ADAL" clId="{F3CBFFC5-0003-4C87-8175-09BD3CD6D0CA}" dt="2023-09-15T20:20:43.216" v="4147" actId="478"/>
          <ac:picMkLst>
            <pc:docMk/>
            <pc:sldMk cId="2578365781" sldId="266"/>
            <ac:picMk id="7" creationId="{93154EFF-8351-8F26-C909-C5DE55EFFE7F}"/>
          </ac:picMkLst>
        </pc:picChg>
        <pc:picChg chg="add del mod">
          <ac:chgData name="Stimson A" userId="c5d93714-ffa1-4fbd-9d8c-f42c9d602aef" providerId="ADAL" clId="{F3CBFFC5-0003-4C87-8175-09BD3CD6D0CA}" dt="2023-09-15T20:20:42.817" v="4146" actId="478"/>
          <ac:picMkLst>
            <pc:docMk/>
            <pc:sldMk cId="2578365781" sldId="266"/>
            <ac:picMk id="13" creationId="{E0A52C47-2C41-5715-4FDE-299E4600E6F0}"/>
          </ac:picMkLst>
        </pc:picChg>
        <pc:cxnChg chg="add mod">
          <ac:chgData name="Stimson A" userId="c5d93714-ffa1-4fbd-9d8c-f42c9d602aef" providerId="ADAL" clId="{F3CBFFC5-0003-4C87-8175-09BD3CD6D0CA}" dt="2023-09-17T18:52:30.718" v="16195" actId="14100"/>
          <ac:cxnSpMkLst>
            <pc:docMk/>
            <pc:sldMk cId="2578365781" sldId="266"/>
            <ac:cxnSpMk id="20" creationId="{FDBD7FDD-8D20-B659-8FEF-AFAF4C9BC8DF}"/>
          </ac:cxnSpMkLst>
        </pc:cxnChg>
        <pc:cxnChg chg="add mod">
          <ac:chgData name="Stimson A" userId="c5d93714-ffa1-4fbd-9d8c-f42c9d602aef" providerId="ADAL" clId="{F3CBFFC5-0003-4C87-8175-09BD3CD6D0CA}" dt="2023-09-17T18:52:36.424" v="16198" actId="14100"/>
          <ac:cxnSpMkLst>
            <pc:docMk/>
            <pc:sldMk cId="2578365781" sldId="266"/>
            <ac:cxnSpMk id="27" creationId="{AF32B001-F53F-CAB4-1624-5DF3B63961FE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8T07:19:22.022" v="17700" actId="1076"/>
        <pc:sldMkLst>
          <pc:docMk/>
          <pc:sldMk cId="37655167" sldId="267"/>
        </pc:sldMkLst>
        <pc:spChg chg="add mod">
          <ac:chgData name="Stimson A" userId="c5d93714-ffa1-4fbd-9d8c-f42c9d602aef" providerId="ADAL" clId="{F3CBFFC5-0003-4C87-8175-09BD3CD6D0CA}" dt="2023-09-15T20:21:24.857" v="4179"/>
          <ac:spMkLst>
            <pc:docMk/>
            <pc:sldMk cId="37655167" sldId="267"/>
            <ac:spMk id="2" creationId="{7C17B384-8866-AC6C-92EB-98C516FD917E}"/>
          </ac:spMkLst>
        </pc:spChg>
        <pc:spChg chg="mod">
          <ac:chgData name="Stimson A" userId="c5d93714-ffa1-4fbd-9d8c-f42c9d602aef" providerId="ADAL" clId="{F3CBFFC5-0003-4C87-8175-09BD3CD6D0CA}" dt="2023-09-18T07:19:22.022" v="17700" actId="1076"/>
          <ac:spMkLst>
            <pc:docMk/>
            <pc:sldMk cId="37655167" sldId="267"/>
            <ac:spMk id="3" creationId="{16D1D84D-FE65-69C0-F83F-4BE1B4336926}"/>
          </ac:spMkLst>
        </pc:spChg>
        <pc:spChg chg="del">
          <ac:chgData name="Stimson A" userId="c5d93714-ffa1-4fbd-9d8c-f42c9d602aef" providerId="ADAL" clId="{F3CBFFC5-0003-4C87-8175-09BD3CD6D0CA}" dt="2023-09-15T20:21:24.709" v="4178" actId="478"/>
          <ac:spMkLst>
            <pc:docMk/>
            <pc:sldMk cId="37655167" sldId="267"/>
            <ac:spMk id="5" creationId="{BA0585AE-282C-6224-7448-596041D06CAF}"/>
          </ac:spMkLst>
        </pc:spChg>
        <pc:spChg chg="add del mod">
          <ac:chgData name="Stimson A" userId="c5d93714-ffa1-4fbd-9d8c-f42c9d602aef" providerId="ADAL" clId="{F3CBFFC5-0003-4C87-8175-09BD3CD6D0CA}" dt="2023-09-17T13:17:12.927" v="14440" actId="478"/>
          <ac:spMkLst>
            <pc:docMk/>
            <pc:sldMk cId="37655167" sldId="267"/>
            <ac:spMk id="7" creationId="{35DB9662-C12F-25AB-39D7-5E97049119F9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8:29:51.028" v="16106" actId="207"/>
          <ac:spMkLst>
            <pc:docMk/>
            <pc:sldMk cId="37655167" sldId="267"/>
            <ac:spMk id="9" creationId="{A25217AB-719C-3221-3EF0-2F6E4EB14AB8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1" creationId="{E6540420-EEB8-4321-1667-E8431BDCFDFC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4" creationId="{D1347836-0E26-D2B5-4BA9-6742A4A18374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7" creationId="{C43E82F8-49AB-56FD-BCAD-F4B6AA3FA62F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10:08.044" v="10553" actId="14100"/>
          <ac:spMkLst>
            <pc:docMk/>
            <pc:sldMk cId="37655167" sldId="267"/>
            <ac:spMk id="22" creationId="{02C1A6BE-B16E-C52D-47A8-A9C3B7429F28}"/>
          </ac:spMkLst>
        </pc:spChg>
        <pc:spChg chg="add mod">
          <ac:chgData name="Stimson A" userId="c5d93714-ffa1-4fbd-9d8c-f42c9d602aef" providerId="ADAL" clId="{F3CBFFC5-0003-4C87-8175-09BD3CD6D0CA}" dt="2023-09-17T10:00:02.073" v="14211" actId="108"/>
          <ac:spMkLst>
            <pc:docMk/>
            <pc:sldMk cId="37655167" sldId="267"/>
            <ac:spMk id="75" creationId="{DC69BCB8-116D-1DF8-101B-CFB6C9D12263}"/>
          </ac:spMkLst>
        </pc:spChg>
        <pc:spChg chg="add del mod">
          <ac:chgData name="Stimson A" userId="c5d93714-ffa1-4fbd-9d8c-f42c9d602aef" providerId="ADAL" clId="{F3CBFFC5-0003-4C87-8175-09BD3CD6D0CA}" dt="2023-09-16T14:13:18.834" v="7481" actId="478"/>
          <ac:spMkLst>
            <pc:docMk/>
            <pc:sldMk cId="37655167" sldId="267"/>
            <ac:spMk id="76" creationId="{CC7DA875-BDAC-934C-35B7-BC79528DDA3E}"/>
          </ac:spMkLst>
        </pc:spChg>
        <pc:spChg chg="add mod">
          <ac:chgData name="Stimson A" userId="c5d93714-ffa1-4fbd-9d8c-f42c9d602aef" providerId="ADAL" clId="{F3CBFFC5-0003-4C87-8175-09BD3CD6D0CA}" dt="2023-09-17T18:06:18.251" v="16057" actId="2711"/>
          <ac:spMkLst>
            <pc:docMk/>
            <pc:sldMk cId="37655167" sldId="267"/>
            <ac:spMk id="77" creationId="{D567CD2E-4B55-27AC-98E1-F4C48115473B}"/>
          </ac:spMkLst>
        </pc:spChg>
        <pc:spChg chg="add mod">
          <ac:chgData name="Stimson A" userId="c5d93714-ffa1-4fbd-9d8c-f42c9d602aef" providerId="ADAL" clId="{F3CBFFC5-0003-4C87-8175-09BD3CD6D0CA}" dt="2023-09-17T18:14:12.456" v="16065" actId="207"/>
          <ac:spMkLst>
            <pc:docMk/>
            <pc:sldMk cId="37655167" sldId="267"/>
            <ac:spMk id="78" creationId="{397D23A7-1600-03AB-32B0-69271308AED6}"/>
          </ac:spMkLst>
        </pc:spChg>
        <pc:grpChg chg="del">
          <ac:chgData name="Stimson A" userId="c5d93714-ffa1-4fbd-9d8c-f42c9d602aef" providerId="ADAL" clId="{F3CBFFC5-0003-4C87-8175-09BD3CD6D0CA}" dt="2023-09-17T19:59:06.726" v="17193" actId="478"/>
          <ac:grpSpMkLst>
            <pc:docMk/>
            <pc:sldMk cId="37655167" sldId="267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44.739" v="4148" actId="478"/>
          <ac:grpSpMkLst>
            <pc:docMk/>
            <pc:sldMk cId="37655167" sldId="267"/>
            <ac:grpSpMk id="49" creationId="{1DF07F26-ACE9-7807-6AB1-4E585E0ECB44}"/>
          </ac:grpSpMkLst>
        </pc:grp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7" creationId="{3838DA62-21C4-3B6F-5251-6BF8B890A50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18" creationId="{F439B24A-4B7F-EE19-EF6C-2E2A456B143F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0" creationId="{F5CCE06E-13EE-7865-67DA-DAB6AE0BCDE7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7" creationId="{B839EB55-268E-E584-74DB-C3D7B03909D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9" creationId="{EDF6600D-14B1-C835-4635-D42420A422E7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1" creationId="{10C036B9-3592-B49D-992C-86F1F9CBA21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3" creationId="{8A15552B-B63E-4410-8334-89CE8C7CA63B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5" creationId="{D7AEA95D-8F3C-AD2F-4616-D508EA99EAF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7" creationId="{258B099B-2508-91EA-51C8-C0C437E5462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9" creationId="{73A19D02-C15B-B8C2-F908-10BA407A8380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1" creationId="{E87E5779-3544-2F46-C9E7-5BD2FFFB23C3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3" creationId="{81D72A4C-D006-E9D0-5092-6339A077930E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5" creationId="{8B8239A9-C9F2-8A0F-C1AF-D7544C1DDA5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7" creationId="{A765EFB6-88A8-1424-D38E-0C614F919073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9" creationId="{D165B16C-2F28-78D2-88B7-55BEDDF2710C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51" creationId="{7845C4CA-AFC4-EEED-8DFF-14D7F6B8AB6E}"/>
          </ac:picMkLst>
        </pc:picChg>
        <pc:picChg chg="add del mod">
          <ac:chgData name="Stimson A" userId="c5d93714-ffa1-4fbd-9d8c-f42c9d602aef" providerId="ADAL" clId="{F3CBFFC5-0003-4C87-8175-09BD3CD6D0CA}" dt="2023-09-16T12:21:35.483" v="4519" actId="478"/>
          <ac:picMkLst>
            <pc:docMk/>
            <pc:sldMk cId="37655167" sldId="267"/>
            <ac:picMk id="53" creationId="{765B5273-D899-B2C9-C033-7715B3050257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55" creationId="{F6FDFB01-35CC-472A-5B95-D0ACFDBF7B22}"/>
          </ac:picMkLst>
        </pc:picChg>
        <pc:picChg chg="add del mod">
          <ac:chgData name="Stimson A" userId="c5d93714-ffa1-4fbd-9d8c-f42c9d602aef" providerId="ADAL" clId="{F3CBFFC5-0003-4C87-8175-09BD3CD6D0CA}" dt="2023-09-16T12:22:24.847" v="4532" actId="478"/>
          <ac:picMkLst>
            <pc:docMk/>
            <pc:sldMk cId="37655167" sldId="267"/>
            <ac:picMk id="57" creationId="{7A784967-8B1D-1CC6-12B1-D9CD29FEDC15}"/>
          </ac:picMkLst>
        </pc:picChg>
        <pc:picChg chg="add del mod">
          <ac:chgData name="Stimson A" userId="c5d93714-ffa1-4fbd-9d8c-f42c9d602aef" providerId="ADAL" clId="{F3CBFFC5-0003-4C87-8175-09BD3CD6D0CA}" dt="2023-09-16T12:21:23.805" v="4515" actId="478"/>
          <ac:picMkLst>
            <pc:docMk/>
            <pc:sldMk cId="37655167" sldId="267"/>
            <ac:picMk id="59" creationId="{41D99C41-5C66-6EC6-8CCE-F10EB9A981B2}"/>
          </ac:picMkLst>
        </pc:picChg>
        <pc:picChg chg="add del mod">
          <ac:chgData name="Stimson A" userId="c5d93714-ffa1-4fbd-9d8c-f42c9d602aef" providerId="ADAL" clId="{F3CBFFC5-0003-4C87-8175-09BD3CD6D0CA}" dt="2023-09-16T12:21:21.908" v="4513" actId="478"/>
          <ac:picMkLst>
            <pc:docMk/>
            <pc:sldMk cId="37655167" sldId="267"/>
            <ac:picMk id="61" creationId="{918B51FC-414A-BF6D-2AB8-061F6F61CABD}"/>
          </ac:picMkLst>
        </pc:picChg>
        <pc:picChg chg="add del mod">
          <ac:chgData name="Stimson A" userId="c5d93714-ffa1-4fbd-9d8c-f42c9d602aef" providerId="ADAL" clId="{F3CBFFC5-0003-4C87-8175-09BD3CD6D0CA}" dt="2023-09-16T12:21:18.733" v="4511" actId="478"/>
          <ac:picMkLst>
            <pc:docMk/>
            <pc:sldMk cId="37655167" sldId="267"/>
            <ac:picMk id="63" creationId="{6FCB0103-BCE9-7D22-03C4-CD98C11176CE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5" creationId="{77D1B857-6381-BA01-38FC-830BA6F0F2F7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7" creationId="{31BD0441-C36E-4A9A-9F9B-4D83F3949CDC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9" creationId="{31813944-FC84-46CE-BC90-E76BA5C32D0A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71" creationId="{00B71115-AF18-0544-4EBB-E1E60C04374B}"/>
          </ac:picMkLst>
        </pc:picChg>
        <pc:picChg chg="add del mod">
          <ac:chgData name="Stimson A" userId="c5d93714-ffa1-4fbd-9d8c-f42c9d602aef" providerId="ADAL" clId="{F3CBFFC5-0003-4C87-8175-09BD3CD6D0CA}" dt="2023-09-16T13:52:24.051" v="7000" actId="478"/>
          <ac:picMkLst>
            <pc:docMk/>
            <pc:sldMk cId="37655167" sldId="267"/>
            <ac:picMk id="72" creationId="{29EA1972-4CFA-F244-69FC-63F12BAD3A83}"/>
          </ac:picMkLst>
        </pc:picChg>
        <pc:picChg chg="add mod">
          <ac:chgData name="Stimson A" userId="c5d93714-ffa1-4fbd-9d8c-f42c9d602aef" providerId="ADAL" clId="{F3CBFFC5-0003-4C87-8175-09BD3CD6D0CA}" dt="2023-09-16T13:56:59.225" v="7217" actId="1076"/>
          <ac:picMkLst>
            <pc:docMk/>
            <pc:sldMk cId="37655167" sldId="267"/>
            <ac:picMk id="74" creationId="{DB85BB1A-82B1-C6AF-6217-BA5F851CEC3E}"/>
          </ac:picMkLst>
        </pc:picChg>
        <pc:cxnChg chg="add mod">
          <ac:chgData name="Stimson A" userId="c5d93714-ffa1-4fbd-9d8c-f42c9d602aef" providerId="ADAL" clId="{F3CBFFC5-0003-4C87-8175-09BD3CD6D0CA}" dt="2023-09-15T20:21:33.456" v="4181"/>
          <ac:cxnSpMkLst>
            <pc:docMk/>
            <pc:sldMk cId="37655167" sldId="267"/>
            <ac:cxnSpMk id="6" creationId="{0B7FD411-8231-07F9-3EC4-9D8D8D7D4F73}"/>
          </ac:cxnSpMkLst>
        </pc:cxnChg>
        <pc:cxnChg chg="del">
          <ac:chgData name="Stimson A" userId="c5d93714-ffa1-4fbd-9d8c-f42c9d602aef" providerId="ADAL" clId="{F3CBFFC5-0003-4C87-8175-09BD3CD6D0CA}" dt="2023-09-15T20:21:33.193" v="4180" actId="478"/>
          <ac:cxnSpMkLst>
            <pc:docMk/>
            <pc:sldMk cId="37655167" sldId="267"/>
            <ac:cxnSpMk id="9" creationId="{968109BA-C962-91FD-14FF-4F8ABD919A09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8T07:19:07.540" v="17697" actId="1076"/>
        <pc:sldMkLst>
          <pc:docMk/>
          <pc:sldMk cId="3181282421" sldId="268"/>
        </pc:sldMkLst>
        <pc:spChg chg="add mod">
          <ac:chgData name="Stimson A" userId="c5d93714-ffa1-4fbd-9d8c-f42c9d602aef" providerId="ADAL" clId="{F3CBFFC5-0003-4C87-8175-09BD3CD6D0CA}" dt="2023-09-16T13:55:54.956" v="7174" actId="571"/>
          <ac:spMkLst>
            <pc:docMk/>
            <pc:sldMk cId="3181282421" sldId="268"/>
            <ac:spMk id="2" creationId="{1B8C37F8-B61D-0EC6-F729-FEE950EB712A}"/>
          </ac:spMkLst>
        </pc:spChg>
        <pc:spChg chg="add del mod">
          <ac:chgData name="Stimson A" userId="c5d93714-ffa1-4fbd-9d8c-f42c9d602aef" providerId="ADAL" clId="{F3CBFFC5-0003-4C87-8175-09BD3CD6D0CA}" dt="2023-09-15T20:17:58.119" v="4035"/>
          <ac:spMkLst>
            <pc:docMk/>
            <pc:sldMk cId="3181282421" sldId="268"/>
            <ac:spMk id="2" creationId="{98183F9A-A919-E934-1126-F6DC449B1547}"/>
          </ac:spMkLst>
        </pc:spChg>
        <pc:spChg chg="del">
          <ac:chgData name="Stimson A" userId="c5d93714-ffa1-4fbd-9d8c-f42c9d602aef" providerId="ADAL" clId="{F3CBFFC5-0003-4C87-8175-09BD3CD6D0CA}" dt="2023-09-15T20:18:00.950" v="4036" actId="478"/>
          <ac:spMkLst>
            <pc:docMk/>
            <pc:sldMk cId="3181282421" sldId="268"/>
            <ac:spMk id="3" creationId="{16D1D84D-FE65-69C0-F83F-4BE1B4336926}"/>
          </ac:spMkLst>
        </pc:spChg>
        <pc:spChg chg="add mod">
          <ac:chgData name="Stimson A" userId="c5d93714-ffa1-4fbd-9d8c-f42c9d602aef" providerId="ADAL" clId="{F3CBFFC5-0003-4C87-8175-09BD3CD6D0CA}" dt="2023-09-18T06:04:15.314" v="17278" actId="1076"/>
          <ac:spMkLst>
            <pc:docMk/>
            <pc:sldMk cId="3181282421" sldId="268"/>
            <ac:spMk id="3" creationId="{48288120-F289-E1FC-0B60-15816E7288A2}"/>
          </ac:spMkLst>
        </pc:spChg>
        <pc:spChg chg="mod">
          <ac:chgData name="Stimson A" userId="c5d93714-ffa1-4fbd-9d8c-f42c9d602aef" providerId="ADAL" clId="{F3CBFFC5-0003-4C87-8175-09BD3CD6D0CA}" dt="2023-09-15T20:21:12.165" v="4176" actId="20577"/>
          <ac:spMkLst>
            <pc:docMk/>
            <pc:sldMk cId="3181282421" sldId="268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8T07:19:07.540" v="17697" actId="1076"/>
          <ac:spMkLst>
            <pc:docMk/>
            <pc:sldMk cId="3181282421" sldId="268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8T06:04:19.953" v="17279" actId="1076"/>
          <ac:spMkLst>
            <pc:docMk/>
            <pc:sldMk cId="3181282421" sldId="268"/>
            <ac:spMk id="7" creationId="{6F4DFFE9-A6CE-4F68-13DB-B634ADD7EC35}"/>
          </ac:spMkLst>
        </pc:spChg>
        <pc:spChg chg="add mod">
          <ac:chgData name="Stimson A" userId="c5d93714-ffa1-4fbd-9d8c-f42c9d602aef" providerId="ADAL" clId="{F3CBFFC5-0003-4C87-8175-09BD3CD6D0CA}" dt="2023-09-18T06:05:28.630" v="17294" actId="20577"/>
          <ac:spMkLst>
            <pc:docMk/>
            <pc:sldMk cId="3181282421" sldId="268"/>
            <ac:spMk id="11" creationId="{5AB97A0E-62F7-EFB4-A61D-EBCAA6B2D5B5}"/>
          </ac:spMkLst>
        </pc:spChg>
        <pc:spChg chg="add mod">
          <ac:chgData name="Stimson A" userId="c5d93714-ffa1-4fbd-9d8c-f42c9d602aef" providerId="ADAL" clId="{F3CBFFC5-0003-4C87-8175-09BD3CD6D0CA}" dt="2023-09-17T19:03:43.680" v="16250" actId="2711"/>
          <ac:spMkLst>
            <pc:docMk/>
            <pc:sldMk cId="3181282421" sldId="268"/>
            <ac:spMk id="17" creationId="{39F94AB2-2F66-54B4-8E30-D8D51668FAAD}"/>
          </ac:spMkLst>
        </pc:spChg>
        <pc:spChg chg="add mod">
          <ac:chgData name="Stimson A" userId="c5d93714-ffa1-4fbd-9d8c-f42c9d602aef" providerId="ADAL" clId="{F3CBFFC5-0003-4C87-8175-09BD3CD6D0CA}" dt="2023-09-18T06:04:06.311" v="17276" actId="1076"/>
          <ac:spMkLst>
            <pc:docMk/>
            <pc:sldMk cId="3181282421" sldId="268"/>
            <ac:spMk id="19" creationId="{747C1B4F-C4BC-9AA2-A34B-BE2D07E9D4F4}"/>
          </ac:spMkLst>
        </pc:spChg>
        <pc:spChg chg="mod">
          <ac:chgData name="Stimson A" userId="c5d93714-ffa1-4fbd-9d8c-f42c9d602aef" providerId="ADAL" clId="{F3CBFFC5-0003-4C87-8175-09BD3CD6D0CA}" dt="2023-09-16T20:10:17.391" v="10554" actId="14100"/>
          <ac:spMkLst>
            <pc:docMk/>
            <pc:sldMk cId="3181282421" sldId="268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6" creationId="{FD24E252-E050-FB08-467D-2982FD1E0FAA}"/>
          </ac:spMkLst>
        </pc:spChg>
        <pc:spChg chg="del mod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09.142" v="17194" actId="478"/>
          <ac:grpSpMkLst>
            <pc:docMk/>
            <pc:sldMk cId="3181282421" sldId="268"/>
            <ac:grpSpMk id="12" creationId="{A22B6FF2-781D-9588-989E-10DD37845504}"/>
          </ac:grpSpMkLst>
        </pc:grpChg>
        <pc:graphicFrameChg chg="add mod modGraphic">
          <ac:chgData name="Stimson A" userId="c5d93714-ffa1-4fbd-9d8c-f42c9d602aef" providerId="ADAL" clId="{F3CBFFC5-0003-4C87-8175-09BD3CD6D0CA}" dt="2023-09-18T06:04:42.778" v="17287" actId="20577"/>
          <ac:graphicFrameMkLst>
            <pc:docMk/>
            <pc:sldMk cId="3181282421" sldId="268"/>
            <ac:graphicFrameMk id="2" creationId="{72A9D7B9-4CF5-1856-524D-F3FB4553C39C}"/>
          </ac:graphicFrameMkLst>
        </pc:graphicFrameChg>
        <pc:graphicFrameChg chg="add del mod">
          <ac:chgData name="Stimson A" userId="c5d93714-ffa1-4fbd-9d8c-f42c9d602aef" providerId="ADAL" clId="{F3CBFFC5-0003-4C87-8175-09BD3CD6D0CA}" dt="2023-09-16T16:09:18.412" v="7815" actId="478"/>
          <ac:graphicFrameMkLst>
            <pc:docMk/>
            <pc:sldMk cId="3181282421" sldId="268"/>
            <ac:graphicFrameMk id="8" creationId="{9B933057-6414-14BA-08F2-00EF2F72A97C}"/>
          </ac:graphicFrameMkLst>
        </pc:graphicFrameChg>
        <pc:graphicFrameChg chg="add del mod">
          <ac:chgData name="Stimson A" userId="c5d93714-ffa1-4fbd-9d8c-f42c9d602aef" providerId="ADAL" clId="{F3CBFFC5-0003-4C87-8175-09BD3CD6D0CA}" dt="2023-09-16T16:12:56.025" v="7827" actId="478"/>
          <ac:graphicFrameMkLst>
            <pc:docMk/>
            <pc:sldMk cId="3181282421" sldId="268"/>
            <ac:graphicFrameMk id="15" creationId="{EB6A3176-E4D8-BA02-2005-95507E87AF05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8:54:40.122" v="16199" actId="478"/>
          <ac:graphicFrameMkLst>
            <pc:docMk/>
            <pc:sldMk cId="3181282421" sldId="268"/>
            <ac:graphicFrameMk id="16" creationId="{89B0C851-74CF-2B05-9D55-A678C225915E}"/>
          </ac:graphicFrameMkLst>
        </pc:graphicFrameChg>
        <pc:picChg chg="del">
          <ac:chgData name="Stimson A" userId="c5d93714-ffa1-4fbd-9d8c-f42c9d602aef" providerId="ADAL" clId="{F3CBFFC5-0003-4C87-8175-09BD3CD6D0CA}" dt="2023-09-15T20:20:46.808" v="4150" actId="478"/>
          <ac:picMkLst>
            <pc:docMk/>
            <pc:sldMk cId="3181282421" sldId="268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45.916" v="4149" actId="478"/>
          <ac:picMkLst>
            <pc:docMk/>
            <pc:sldMk cId="3181282421" sldId="268"/>
            <ac:picMk id="13" creationId="{E0A52C47-2C41-5715-4FDE-299E4600E6F0}"/>
          </ac:picMkLst>
        </pc:picChg>
        <pc:cxnChg chg="mod">
          <ac:chgData name="Stimson A" userId="c5d93714-ffa1-4fbd-9d8c-f42c9d602aef" providerId="ADAL" clId="{F3CBFFC5-0003-4C87-8175-09BD3CD6D0CA}" dt="2023-09-15T20:21:17.138" v="4177" actId="14100"/>
          <ac:cxnSpMkLst>
            <pc:docMk/>
            <pc:sldMk cId="3181282421" sldId="268"/>
            <ac:cxnSpMk id="9" creationId="{968109BA-C962-91FD-14FF-4F8ABD919A09}"/>
          </ac:cxnSpMkLst>
        </pc:cxnChg>
      </pc:sldChg>
      <pc:sldChg chg="modSp add del mod">
        <pc:chgData name="Stimson A" userId="c5d93714-ffa1-4fbd-9d8c-f42c9d602aef" providerId="ADAL" clId="{F3CBFFC5-0003-4C87-8175-09BD3CD6D0CA}" dt="2023-09-15T20:18:49.089" v="4074"/>
        <pc:sldMkLst>
          <pc:docMk/>
          <pc:sldMk cId="642244725" sldId="269"/>
        </pc:sldMkLst>
        <pc:spChg chg="mod">
          <ac:chgData name="Stimson A" userId="c5d93714-ffa1-4fbd-9d8c-f42c9d602aef" providerId="ADAL" clId="{F3CBFFC5-0003-4C87-8175-09BD3CD6D0CA}" dt="2023-09-15T20:18:48.830" v="4073" actId="20577"/>
          <ac:spMkLst>
            <pc:docMk/>
            <pc:sldMk cId="642244725" sldId="269"/>
            <ac:spMk id="3" creationId="{16D1D84D-FE65-69C0-F83F-4BE1B4336926}"/>
          </ac:spMkLst>
        </pc:spChg>
      </pc:sldChg>
      <pc:sldChg chg="addSp delSp modSp add mod modAnim">
        <pc:chgData name="Stimson A" userId="c5d93714-ffa1-4fbd-9d8c-f42c9d602aef" providerId="ADAL" clId="{F3CBFFC5-0003-4C87-8175-09BD3CD6D0CA}" dt="2023-09-18T07:18:36.831" v="17691" actId="1076"/>
        <pc:sldMkLst>
          <pc:docMk/>
          <pc:sldMk cId="917383767" sldId="269"/>
        </pc:sldMkLst>
        <pc:spChg chg="mod">
          <ac:chgData name="Stimson A" userId="c5d93714-ffa1-4fbd-9d8c-f42c9d602aef" providerId="ADAL" clId="{F3CBFFC5-0003-4C87-8175-09BD3CD6D0CA}" dt="2023-09-18T07:18:36.831" v="17691" actId="1076"/>
          <ac:spMkLst>
            <pc:docMk/>
            <pc:sldMk cId="917383767" sldId="269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5T20:21:44.971" v="4195" actId="14100"/>
          <ac:spMkLst>
            <pc:docMk/>
            <pc:sldMk cId="917383767" sldId="269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8" creationId="{AB261D53-D04B-7008-FC2D-4DD0E8C8F0A0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1" creationId="{E6540420-EEB8-4321-1667-E8431BDCFDFC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4" creationId="{D1347836-0E26-D2B5-4BA9-6742A4A18374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7" creationId="{C43E82F8-49AB-56FD-BCAD-F4B6AA3FA62F}"/>
          </ac:spMkLst>
        </pc:spChg>
        <pc:spChg chg="add mod">
          <ac:chgData name="Stimson A" userId="c5d93714-ffa1-4fbd-9d8c-f42c9d602aef" providerId="ADAL" clId="{F3CBFFC5-0003-4C87-8175-09BD3CD6D0CA}" dt="2023-09-17T19:05:14.587" v="16282" actId="2711"/>
          <ac:spMkLst>
            <pc:docMk/>
            <pc:sldMk cId="917383767" sldId="269"/>
            <ac:spMk id="18" creationId="{405E01CB-465C-7931-99A4-B98549E979BF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10:40.947" v="10556" actId="14100"/>
          <ac:spMkLst>
            <pc:docMk/>
            <pc:sldMk cId="917383767" sldId="269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9:13.092" v="17196" actId="478"/>
          <ac:grpSpMkLst>
            <pc:docMk/>
            <pc:sldMk cId="917383767" sldId="269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48.452" v="4151" actId="478"/>
          <ac:grpSpMkLst>
            <pc:docMk/>
            <pc:sldMk cId="917383767" sldId="269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6T18:11:35.738" v="9338" actId="207"/>
          <ac:graphicFrameMkLst>
            <pc:docMk/>
            <pc:sldMk cId="917383767" sldId="269"/>
            <ac:graphicFrameMk id="7" creationId="{E44BF235-C519-89AD-B996-9AF6399DB302}"/>
          </ac:graphicFrameMkLst>
        </pc:graphicFrameChg>
        <pc:cxnChg chg="mod">
          <ac:chgData name="Stimson A" userId="c5d93714-ffa1-4fbd-9d8c-f42c9d602aef" providerId="ADAL" clId="{F3CBFFC5-0003-4C87-8175-09BD3CD6D0CA}" dt="2023-09-15T20:21:47.695" v="4196" actId="14100"/>
          <ac:cxnSpMkLst>
            <pc:docMk/>
            <pc:sldMk cId="917383767" sldId="269"/>
            <ac:cxnSpMk id="9" creationId="{968109BA-C962-91FD-14FF-4F8ABD919A09}"/>
          </ac:cxnSpMkLst>
        </pc:cxnChg>
      </pc:sldChg>
      <pc:sldChg chg="add del">
        <pc:chgData name="Stimson A" userId="c5d93714-ffa1-4fbd-9d8c-f42c9d602aef" providerId="ADAL" clId="{F3CBFFC5-0003-4C87-8175-09BD3CD6D0CA}" dt="2023-09-15T20:18:49.089" v="4074"/>
        <pc:sldMkLst>
          <pc:docMk/>
          <pc:sldMk cId="132190763" sldId="270"/>
        </pc:sldMkLst>
      </pc:sldChg>
      <pc:sldChg chg="addSp delSp modSp add mod modAnim">
        <pc:chgData name="Stimson A" userId="c5d93714-ffa1-4fbd-9d8c-f42c9d602aef" providerId="ADAL" clId="{F3CBFFC5-0003-4C87-8175-09BD3CD6D0CA}" dt="2023-09-18T07:18:27.497" v="17689" actId="1076"/>
        <pc:sldMkLst>
          <pc:docMk/>
          <pc:sldMk cId="3621057313" sldId="270"/>
        </pc:sldMkLst>
        <pc:spChg chg="add del mod">
          <ac:chgData name="Stimson A" userId="c5d93714-ffa1-4fbd-9d8c-f42c9d602aef" providerId="ADAL" clId="{F3CBFFC5-0003-4C87-8175-09BD3CD6D0CA}" dt="2023-09-17T19:20:39.301" v="16343"/>
          <ac:spMkLst>
            <pc:docMk/>
            <pc:sldMk cId="3621057313" sldId="270"/>
            <ac:spMk id="2" creationId="{199D6047-AE16-8317-C1B9-D2837DE32D0F}"/>
          </ac:spMkLst>
        </pc:spChg>
        <pc:spChg chg="add del mod">
          <ac:chgData name="Stimson A" userId="c5d93714-ffa1-4fbd-9d8c-f42c9d602aef" providerId="ADAL" clId="{F3CBFFC5-0003-4C87-8175-09BD3CD6D0CA}" dt="2023-09-15T20:21:55.195" v="4198"/>
          <ac:spMkLst>
            <pc:docMk/>
            <pc:sldMk cId="3621057313" sldId="270"/>
            <ac:spMk id="2" creationId="{CAFB6DDA-D04D-9A8F-F14A-02D2AE27B7EE}"/>
          </ac:spMkLst>
        </pc:spChg>
        <pc:spChg chg="add mod">
          <ac:chgData name="Stimson A" userId="c5d93714-ffa1-4fbd-9d8c-f42c9d602aef" providerId="ADAL" clId="{F3CBFFC5-0003-4C87-8175-09BD3CD6D0CA}" dt="2023-09-17T19:29:53.002" v="16726" actId="1076"/>
          <ac:spMkLst>
            <pc:docMk/>
            <pc:sldMk cId="3621057313" sldId="270"/>
            <ac:spMk id="3" creationId="{3E5E6C7E-EB0E-0D22-4CA1-12FAE0BE557E}"/>
          </ac:spMkLst>
        </pc:spChg>
        <pc:spChg chg="del">
          <ac:chgData name="Stimson A" userId="c5d93714-ffa1-4fbd-9d8c-f42c9d602aef" providerId="ADAL" clId="{F3CBFFC5-0003-4C87-8175-09BD3CD6D0CA}" dt="2023-09-15T20:21:57.191" v="4199" actId="478"/>
          <ac:spMkLst>
            <pc:docMk/>
            <pc:sldMk cId="3621057313" sldId="270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20:19:19.805" v="4092" actId="478"/>
          <ac:spMkLst>
            <pc:docMk/>
            <pc:sldMk cId="3621057313" sldId="270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8T07:18:27.497" v="17689" actId="1076"/>
          <ac:spMkLst>
            <pc:docMk/>
            <pc:sldMk cId="3621057313" sldId="270"/>
            <ac:spMk id="6" creationId="{6812782E-E1EF-6A8E-D9C7-153933920225}"/>
          </ac:spMkLst>
        </pc:spChg>
        <pc:spChg chg="add mod">
          <ac:chgData name="Stimson A" userId="c5d93714-ffa1-4fbd-9d8c-f42c9d602aef" providerId="ADAL" clId="{F3CBFFC5-0003-4C87-8175-09BD3CD6D0CA}" dt="2023-09-17T19:29:56.363" v="16727" actId="1076"/>
          <ac:spMkLst>
            <pc:docMk/>
            <pc:sldMk cId="3621057313" sldId="270"/>
            <ac:spMk id="7" creationId="{A7281889-0FF9-D093-E7D3-9DE186A48198}"/>
          </ac:spMkLst>
        </pc:spChg>
        <pc:spChg chg="add mod">
          <ac:chgData name="Stimson A" userId="c5d93714-ffa1-4fbd-9d8c-f42c9d602aef" providerId="ADAL" clId="{F3CBFFC5-0003-4C87-8175-09BD3CD6D0CA}" dt="2023-09-15T20:21:57.593" v="4200"/>
          <ac:spMkLst>
            <pc:docMk/>
            <pc:sldMk cId="3621057313" sldId="270"/>
            <ac:spMk id="8" creationId="{C73A47E5-DED9-60AF-ACBC-6EB875E70A71}"/>
          </ac:spMkLst>
        </pc:spChg>
        <pc:spChg chg="add mod">
          <ac:chgData name="Stimson A" userId="c5d93714-ffa1-4fbd-9d8c-f42c9d602aef" providerId="ADAL" clId="{F3CBFFC5-0003-4C87-8175-09BD3CD6D0CA}" dt="2023-09-17T19:29:57.616" v="16728" actId="1076"/>
          <ac:spMkLst>
            <pc:docMk/>
            <pc:sldMk cId="3621057313" sldId="270"/>
            <ac:spMk id="9" creationId="{33E12F1C-030C-B7EB-8308-F4D1743E634C}"/>
          </ac:spMkLst>
        </pc:spChg>
        <pc:spChg chg="add mod">
          <ac:chgData name="Stimson A" userId="c5d93714-ffa1-4fbd-9d8c-f42c9d602aef" providerId="ADAL" clId="{F3CBFFC5-0003-4C87-8175-09BD3CD6D0CA}" dt="2023-09-17T19:27:10.280" v="16540" actId="1076"/>
          <ac:spMkLst>
            <pc:docMk/>
            <pc:sldMk cId="3621057313" sldId="270"/>
            <ac:spMk id="13" creationId="{F63FE519-17D9-ECF5-3FA5-DA8059496AF0}"/>
          </ac:spMkLst>
        </pc:spChg>
        <pc:spChg chg="mod">
          <ac:chgData name="Stimson A" userId="c5d93714-ffa1-4fbd-9d8c-f42c9d602aef" providerId="ADAL" clId="{F3CBFFC5-0003-4C87-8175-09BD3CD6D0CA}" dt="2023-09-16T20:10:50.835" v="10557" actId="14100"/>
          <ac:spMkLst>
            <pc:docMk/>
            <pc:sldMk cId="3621057313" sldId="270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0" creationId="{51A02077-6E64-2539-4ECB-96A49BB2D558}"/>
          </ac:spMkLst>
        </pc:spChg>
        <pc:spChg chg="mod">
          <ac:chgData name="Stimson A" userId="c5d93714-ffa1-4fbd-9d8c-f42c9d602aef" providerId="ADAL" clId="{F3CBFFC5-0003-4C87-8175-09BD3CD6D0CA}" dt="2023-09-17T13:40:54.710" v="14580" actId="1076"/>
          <ac:spMkLst>
            <pc:docMk/>
            <pc:sldMk cId="3621057313" sldId="270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4" creationId="{0FE32092-8735-4F4B-0E57-4942C324CE7B}"/>
          </ac:spMkLst>
        </pc:spChg>
        <pc:spChg chg="mod">
          <ac:chgData name="Stimson A" userId="c5d93714-ffa1-4fbd-9d8c-f42c9d602aef" providerId="ADAL" clId="{F3CBFFC5-0003-4C87-8175-09BD3CD6D0CA}" dt="2023-09-17T13:40:54.710" v="14580" actId="1076"/>
          <ac:spMkLst>
            <pc:docMk/>
            <pc:sldMk cId="3621057313" sldId="270"/>
            <ac:spMk id="35" creationId="{D6DBDC49-59AD-F4EE-1549-BCFAA90271DE}"/>
          </ac:spMkLst>
        </pc:spChg>
        <pc:spChg chg="mod">
          <ac:chgData name="Stimson A" userId="c5d93714-ffa1-4fbd-9d8c-f42c9d602aef" providerId="ADAL" clId="{F3CBFFC5-0003-4C87-8175-09BD3CD6D0CA}" dt="2023-09-17T19:06:21.070" v="16299" actId="14100"/>
          <ac:spMkLst>
            <pc:docMk/>
            <pc:sldMk cId="3621057313" sldId="270"/>
            <ac:spMk id="36" creationId="{FD24E252-E050-FB08-467D-2982FD1E0FAA}"/>
          </ac:spMkLst>
        </pc:spChg>
        <pc:spChg chg="mod">
          <ac:chgData name="Stimson A" userId="c5d93714-ffa1-4fbd-9d8c-f42c9d602aef" providerId="ADAL" clId="{F3CBFFC5-0003-4C87-8175-09BD3CD6D0CA}" dt="2023-09-17T19:06:32.137" v="16308" actId="20577"/>
          <ac:spMkLst>
            <pc:docMk/>
            <pc:sldMk cId="3621057313" sldId="270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6.252" v="17197" actId="478"/>
          <ac:grpSpMkLst>
            <pc:docMk/>
            <pc:sldMk cId="3621057313" sldId="270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6T19:18:58.571" v="9969"/>
          <ac:graphicFrameMkLst>
            <pc:docMk/>
            <pc:sldMk cId="3621057313" sldId="270"/>
            <ac:graphicFrameMk id="5" creationId="{4C4457DF-B618-E7AF-0D67-AD841B8A48E4}"/>
          </ac:graphicFrameMkLst>
        </pc:graphicFrameChg>
        <pc:picChg chg="del">
          <ac:chgData name="Stimson A" userId="c5d93714-ffa1-4fbd-9d8c-f42c9d602aef" providerId="ADAL" clId="{F3CBFFC5-0003-4C87-8175-09BD3CD6D0CA}" dt="2023-09-15T20:20:50.744" v="4153" actId="478"/>
          <ac:picMkLst>
            <pc:docMk/>
            <pc:sldMk cId="3621057313" sldId="270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0.219" v="4152" actId="478"/>
          <ac:picMkLst>
            <pc:docMk/>
            <pc:sldMk cId="3621057313" sldId="270"/>
            <ac:picMk id="13" creationId="{E0A52C47-2C41-5715-4FDE-299E4600E6F0}"/>
          </ac:picMkLst>
        </pc:picChg>
        <pc:cxnChg chg="add del mod">
          <ac:chgData name="Stimson A" userId="c5d93714-ffa1-4fbd-9d8c-f42c9d602aef" providerId="ADAL" clId="{F3CBFFC5-0003-4C87-8175-09BD3CD6D0CA}" dt="2023-09-15T20:21:55.195" v="4198"/>
          <ac:cxnSpMkLst>
            <pc:docMk/>
            <pc:sldMk cId="3621057313" sldId="270"/>
            <ac:cxnSpMk id="3" creationId="{DE56BA6A-84ED-DE3A-B49B-14F48D264120}"/>
          </ac:cxnSpMkLst>
        </pc:cxnChg>
        <pc:cxnChg chg="del">
          <ac:chgData name="Stimson A" userId="c5d93714-ffa1-4fbd-9d8c-f42c9d602aef" providerId="ADAL" clId="{F3CBFFC5-0003-4C87-8175-09BD3CD6D0CA}" dt="2023-09-15T20:21:57.191" v="4199" actId="478"/>
          <ac:cxnSpMkLst>
            <pc:docMk/>
            <pc:sldMk cId="3621057313" sldId="270"/>
            <ac:cxnSpMk id="9" creationId="{968109BA-C962-91FD-14FF-4F8ABD919A09}"/>
          </ac:cxnSpMkLst>
        </pc:cxnChg>
        <pc:cxnChg chg="add mod">
          <ac:chgData name="Stimson A" userId="c5d93714-ffa1-4fbd-9d8c-f42c9d602aef" providerId="ADAL" clId="{F3CBFFC5-0003-4C87-8175-09BD3CD6D0CA}" dt="2023-09-15T20:21:57.593" v="4200"/>
          <ac:cxnSpMkLst>
            <pc:docMk/>
            <pc:sldMk cId="3621057313" sldId="270"/>
            <ac:cxnSpMk id="11" creationId="{D5B9BB42-19D8-E28E-AE7A-609E94A364C3}"/>
          </ac:cxnSpMkLst>
        </pc:cxnChg>
      </pc:sldChg>
      <pc:sldChg chg="addSp delSp modSp add mod modAnim">
        <pc:chgData name="Stimson A" userId="c5d93714-ffa1-4fbd-9d8c-f42c9d602aef" providerId="ADAL" clId="{F3CBFFC5-0003-4C87-8175-09BD3CD6D0CA}" dt="2023-09-18T07:17:39.578" v="17680" actId="1076"/>
        <pc:sldMkLst>
          <pc:docMk/>
          <pc:sldMk cId="3958144531" sldId="271"/>
        </pc:sldMkLst>
        <pc:spChg chg="add mod">
          <ac:chgData name="Stimson A" userId="c5d93714-ffa1-4fbd-9d8c-f42c9d602aef" providerId="ADAL" clId="{F3CBFFC5-0003-4C87-8175-09BD3CD6D0CA}" dt="2023-09-18T07:17:37.427" v="17679" actId="1076"/>
          <ac:spMkLst>
            <pc:docMk/>
            <pc:sldMk cId="3958144531" sldId="271"/>
            <ac:spMk id="2" creationId="{7F4A7F75-42A3-EB29-530B-4EEBD4F19143}"/>
          </ac:spMkLst>
        </pc:spChg>
        <pc:spChg chg="mod">
          <ac:chgData name="Stimson A" userId="c5d93714-ffa1-4fbd-9d8c-f42c9d602aef" providerId="ADAL" clId="{F3CBFFC5-0003-4C87-8175-09BD3CD6D0CA}" dt="2023-09-18T07:17:35.635" v="17678" actId="1076"/>
          <ac:spMkLst>
            <pc:docMk/>
            <pc:sldMk cId="3958144531" sldId="271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6T21:53:37.089" v="11432" actId="20577"/>
          <ac:spMkLst>
            <pc:docMk/>
            <pc:sldMk cId="3958144531" sldId="271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8T07:17:39.578" v="17680" actId="1076"/>
          <ac:spMkLst>
            <pc:docMk/>
            <pc:sldMk cId="3958144531" sldId="271"/>
            <ac:spMk id="6" creationId="{A3E0F68A-02BF-0A64-6807-93B6C9D11160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9:43:51.183" v="16974" actId="20577"/>
          <ac:spMkLst>
            <pc:docMk/>
            <pc:sldMk cId="3958144531" sldId="271"/>
            <ac:spMk id="8" creationId="{D430F4B2-655A-BE87-B1BC-41BD34F61061}"/>
          </ac:spMkLst>
        </pc:spChg>
        <pc:spChg chg="add mod">
          <ac:chgData name="Stimson A" userId="c5d93714-ffa1-4fbd-9d8c-f42c9d602aef" providerId="ADAL" clId="{F3CBFFC5-0003-4C87-8175-09BD3CD6D0CA}" dt="2023-09-17T20:08:23.332" v="17241"/>
          <ac:spMkLst>
            <pc:docMk/>
            <pc:sldMk cId="3958144531" sldId="271"/>
            <ac:spMk id="11" creationId="{97F931FC-768B-47F0-6166-89EEDB4CA05A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1" creationId="{E6540420-EEB8-4321-1667-E8431BDCFDFC}"/>
          </ac:spMkLst>
        </pc:spChg>
        <pc:spChg chg="mod">
          <ac:chgData name="Stimson A" userId="c5d93714-ffa1-4fbd-9d8c-f42c9d602aef" providerId="ADAL" clId="{F3CBFFC5-0003-4C87-8175-09BD3CD6D0CA}" dt="2023-09-17T14:18:30.626" v="14692" actId="1076"/>
          <ac:spMkLst>
            <pc:docMk/>
            <pc:sldMk cId="3958144531" sldId="271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4" creationId="{D1347836-0E26-D2B5-4BA9-6742A4A18374}"/>
          </ac:spMkLst>
        </pc:spChg>
        <pc:spChg chg="mod">
          <ac:chgData name="Stimson A" userId="c5d93714-ffa1-4fbd-9d8c-f42c9d602aef" providerId="ADAL" clId="{F3CBFFC5-0003-4C87-8175-09BD3CD6D0CA}" dt="2023-09-17T14:18:30.626" v="14692" actId="1076"/>
          <ac:spMkLst>
            <pc:docMk/>
            <pc:sldMk cId="3958144531" sldId="271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7" creationId="{C43E82F8-49AB-56FD-BCAD-F4B6AA3FA62F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21" creationId="{73C90C97-DE44-2B1D-A8C1-A5212CE27BD3}"/>
          </ac:spMkLst>
        </pc:spChg>
        <pc:spChg chg="add del mod">
          <ac:chgData name="Stimson A" userId="c5d93714-ffa1-4fbd-9d8c-f42c9d602aef" providerId="ADAL" clId="{F3CBFFC5-0003-4C87-8175-09BD3CD6D0CA}" dt="2023-09-17T20:08:18.627" v="17238" actId="21"/>
          <ac:spMkLst>
            <pc:docMk/>
            <pc:sldMk cId="3958144531" sldId="271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9:20.504" v="17199" actId="478"/>
          <ac:grpSpMkLst>
            <pc:docMk/>
            <pc:sldMk cId="3958144531" sldId="271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52.242" v="4154" actId="478"/>
          <ac:grpSpMkLst>
            <pc:docMk/>
            <pc:sldMk cId="3958144531" sldId="271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7T14:17:33.342" v="14689" actId="20577"/>
          <ac:graphicFrameMkLst>
            <pc:docMk/>
            <pc:sldMk cId="3958144531" sldId="271"/>
            <ac:graphicFrameMk id="7" creationId="{F13FAE62-5947-85AB-9AC4-0F591FDA1F91}"/>
          </ac:graphicFrameMkLst>
        </pc:graphicFrameChg>
        <pc:cxnChg chg="mod">
          <ac:chgData name="Stimson A" userId="c5d93714-ffa1-4fbd-9d8c-f42c9d602aef" providerId="ADAL" clId="{F3CBFFC5-0003-4C87-8175-09BD3CD6D0CA}" dt="2023-09-16T21:53:42.372" v="11433" actId="14100"/>
          <ac:cxnSpMkLst>
            <pc:docMk/>
            <pc:sldMk cId="3958144531" sldId="271"/>
            <ac:cxnSpMk id="9" creationId="{968109BA-C962-91FD-14FF-4F8ABD919A09}"/>
          </ac:cxnSpMkLst>
        </pc:cxnChg>
      </pc:sldChg>
      <pc:sldChg chg="addSp delSp modSp add mod ord modAnim">
        <pc:chgData name="Stimson A" userId="c5d93714-ffa1-4fbd-9d8c-f42c9d602aef" providerId="ADAL" clId="{F3CBFFC5-0003-4C87-8175-09BD3CD6D0CA}" dt="2023-09-18T07:18:01.204" v="17684" actId="1076"/>
        <pc:sldMkLst>
          <pc:docMk/>
          <pc:sldMk cId="862399149" sldId="272"/>
        </pc:sldMkLst>
        <pc:spChg chg="add mod">
          <ac:chgData name="Stimson A" userId="c5d93714-ffa1-4fbd-9d8c-f42c9d602aef" providerId="ADAL" clId="{F3CBFFC5-0003-4C87-8175-09BD3CD6D0CA}" dt="2023-09-17T12:34:53.223" v="14334" actId="20577"/>
          <ac:spMkLst>
            <pc:docMk/>
            <pc:sldMk cId="862399149" sldId="272"/>
            <ac:spMk id="2" creationId="{47792ADB-9AA5-644E-CF58-876917DDA21C}"/>
          </ac:spMkLst>
        </pc:spChg>
        <pc:spChg chg="del">
          <ac:chgData name="Stimson A" userId="c5d93714-ffa1-4fbd-9d8c-f42c9d602aef" providerId="ADAL" clId="{F3CBFFC5-0003-4C87-8175-09BD3CD6D0CA}" dt="2023-09-15T20:22:13.140" v="4212" actId="478"/>
          <ac:spMkLst>
            <pc:docMk/>
            <pc:sldMk cId="862399149" sldId="272"/>
            <ac:spMk id="5" creationId="{BA0585AE-282C-6224-7448-596041D06CAF}"/>
          </ac:spMkLst>
        </pc:spChg>
        <pc:spChg chg="mod">
          <ac:chgData name="Stimson A" userId="c5d93714-ffa1-4fbd-9d8c-f42c9d602aef" providerId="ADAL" clId="{F3CBFFC5-0003-4C87-8175-09BD3CD6D0CA}" dt="2023-09-18T07:17:58.932" v="17683" actId="1076"/>
          <ac:spMkLst>
            <pc:docMk/>
            <pc:sldMk cId="862399149" sldId="272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7T20:08:19.959" v="17239"/>
          <ac:spMkLst>
            <pc:docMk/>
            <pc:sldMk cId="862399149" sldId="272"/>
            <ac:spMk id="7" creationId="{A3DB7AD6-E42C-AE93-4757-2B439643B49F}"/>
          </ac:spMkLst>
        </pc:spChg>
        <pc:spChg chg="add mod">
          <ac:chgData name="Stimson A" userId="c5d93714-ffa1-4fbd-9d8c-f42c9d602aef" providerId="ADAL" clId="{F3CBFFC5-0003-4C87-8175-09BD3CD6D0CA}" dt="2023-09-18T07:18:01.204" v="17684" actId="1076"/>
          <ac:spMkLst>
            <pc:docMk/>
            <pc:sldMk cId="862399149" sldId="272"/>
            <ac:spMk id="9" creationId="{159AE884-288B-A877-555B-32FB72DF5F17}"/>
          </ac:spMkLst>
        </pc:spChg>
        <pc:spChg chg="add mod">
          <ac:chgData name="Stimson A" userId="c5d93714-ffa1-4fbd-9d8c-f42c9d602aef" providerId="ADAL" clId="{F3CBFFC5-0003-4C87-8175-09BD3CD6D0CA}" dt="2023-09-17T19:32:41.050" v="16815" actId="20577"/>
          <ac:spMkLst>
            <pc:docMk/>
            <pc:sldMk cId="862399149" sldId="272"/>
            <ac:spMk id="11" creationId="{83E66064-2C5B-16D1-FCD0-D35D34503080}"/>
          </ac:spMkLst>
        </pc:spChg>
        <pc:spChg chg="add mod">
          <ac:chgData name="Stimson A" userId="c5d93714-ffa1-4fbd-9d8c-f42c9d602aef" providerId="ADAL" clId="{F3CBFFC5-0003-4C87-8175-09BD3CD6D0CA}" dt="2023-09-17T19:30:20.442" v="16731" actId="108"/>
          <ac:spMkLst>
            <pc:docMk/>
            <pc:sldMk cId="862399149" sldId="272"/>
            <ac:spMk id="13" creationId="{E876C995-A862-F113-62CB-4F6871F53C57}"/>
          </ac:spMkLst>
        </pc:spChg>
        <pc:spChg chg="del mod">
          <ac:chgData name="Stimson A" userId="c5d93714-ffa1-4fbd-9d8c-f42c9d602aef" providerId="ADAL" clId="{F3CBFFC5-0003-4C87-8175-09BD3CD6D0CA}" dt="2023-09-17T20:08:22.019" v="17240" actId="21"/>
          <ac:spMkLst>
            <pc:docMk/>
            <pc:sldMk cId="862399149" sldId="272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6" creationId="{FD24E252-E050-FB08-467D-2982FD1E0FAA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7.629" v="17198" actId="478"/>
          <ac:grpSpMkLst>
            <pc:docMk/>
            <pc:sldMk cId="862399149" sldId="272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7T10:08:39.804" v="14290" actId="14100"/>
          <ac:graphicFrameMkLst>
            <pc:docMk/>
            <pc:sldMk cId="862399149" sldId="272"/>
            <ac:graphicFrameMk id="8" creationId="{C846D73E-879A-E833-38EC-15E3C7ABAD2E}"/>
          </ac:graphicFrameMkLst>
        </pc:graphicFrameChg>
        <pc:picChg chg="del">
          <ac:chgData name="Stimson A" userId="c5d93714-ffa1-4fbd-9d8c-f42c9d602aef" providerId="ADAL" clId="{F3CBFFC5-0003-4C87-8175-09BD3CD6D0CA}" dt="2023-09-15T20:20:54.318" v="4156" actId="478"/>
          <ac:picMkLst>
            <pc:docMk/>
            <pc:sldMk cId="862399149" sldId="272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3.585" v="4155" actId="478"/>
          <ac:picMkLst>
            <pc:docMk/>
            <pc:sldMk cId="862399149" sldId="272"/>
            <ac:picMk id="13" creationId="{E0A52C47-2C41-5715-4FDE-299E4600E6F0}"/>
          </ac:picMkLst>
        </pc:picChg>
        <pc:cxnChg chg="add del mod">
          <ac:chgData name="Stimson A" userId="c5d93714-ffa1-4fbd-9d8c-f42c9d602aef" providerId="ADAL" clId="{F3CBFFC5-0003-4C87-8175-09BD3CD6D0CA}" dt="2023-09-17T12:35:03.291" v="14335" actId="478"/>
          <ac:cxnSpMkLst>
            <pc:docMk/>
            <pc:sldMk cId="862399149" sldId="272"/>
            <ac:cxnSpMk id="3" creationId="{2053ED12-7CEF-0E81-8B45-BB1FB518970E}"/>
          </ac:cxnSpMkLst>
        </pc:cxnChg>
        <pc:cxnChg chg="add mod">
          <ac:chgData name="Stimson A" userId="c5d93714-ffa1-4fbd-9d8c-f42c9d602aef" providerId="ADAL" clId="{F3CBFFC5-0003-4C87-8175-09BD3CD6D0CA}" dt="2023-09-17T12:35:03.499" v="14336"/>
          <ac:cxnSpMkLst>
            <pc:docMk/>
            <pc:sldMk cId="862399149" sldId="272"/>
            <ac:cxnSpMk id="5" creationId="{B300C4D2-A8A9-C8FA-6D9D-33B1D738CA5F}"/>
          </ac:cxnSpMkLst>
        </pc:cxnChg>
        <pc:cxnChg chg="del">
          <ac:chgData name="Stimson A" userId="c5d93714-ffa1-4fbd-9d8c-f42c9d602aef" providerId="ADAL" clId="{F3CBFFC5-0003-4C87-8175-09BD3CD6D0CA}" dt="2023-09-15T20:22:13.140" v="4212" actId="478"/>
          <ac:cxnSpMkLst>
            <pc:docMk/>
            <pc:sldMk cId="862399149" sldId="272"/>
            <ac:cxnSpMk id="9" creationId="{968109BA-C962-91FD-14FF-4F8ABD919A09}"/>
          </ac:cxnSpMkLst>
        </pc:cxnChg>
      </pc:sldChg>
      <pc:sldChg chg="modSp add del mod">
        <pc:chgData name="Stimson A" userId="c5d93714-ffa1-4fbd-9d8c-f42c9d602aef" providerId="ADAL" clId="{F3CBFFC5-0003-4C87-8175-09BD3CD6D0CA}" dt="2023-09-15T20:20:37.976" v="4145" actId="47"/>
        <pc:sldMkLst>
          <pc:docMk/>
          <pc:sldMk cId="2054727388" sldId="273"/>
        </pc:sldMkLst>
        <pc:spChg chg="mod">
          <ac:chgData name="Stimson A" userId="c5d93714-ffa1-4fbd-9d8c-f42c9d602aef" providerId="ADAL" clId="{F3CBFFC5-0003-4C87-8175-09BD3CD6D0CA}" dt="2023-09-15T20:20:09.491" v="4125" actId="1076"/>
          <ac:spMkLst>
            <pc:docMk/>
            <pc:sldMk cId="2054727388" sldId="273"/>
            <ac:spMk id="3" creationId="{16D1D84D-FE65-69C0-F83F-4BE1B4336926}"/>
          </ac:spMkLst>
        </pc:spChg>
      </pc:sldChg>
      <pc:sldChg chg="addSp delSp modSp add mod modAnim">
        <pc:chgData name="Stimson A" userId="c5d93714-ffa1-4fbd-9d8c-f42c9d602aef" providerId="ADAL" clId="{F3CBFFC5-0003-4C87-8175-09BD3CD6D0CA}" dt="2023-09-18T07:18:09.206" v="17686" actId="6549"/>
        <pc:sldMkLst>
          <pc:docMk/>
          <pc:sldMk cId="4246826285" sldId="274"/>
        </pc:sldMkLst>
        <pc:spChg chg="add del mod">
          <ac:chgData name="Stimson A" userId="c5d93714-ffa1-4fbd-9d8c-f42c9d602aef" providerId="ADAL" clId="{F3CBFFC5-0003-4C87-8175-09BD3CD6D0CA}" dt="2023-09-16T20:56:08.551" v="11361"/>
          <ac:spMkLst>
            <pc:docMk/>
            <pc:sldMk cId="4246826285" sldId="274"/>
            <ac:spMk id="2" creationId="{7AC0F02A-0CA0-74AF-7CCD-7C468C4ED233}"/>
          </ac:spMkLst>
        </pc:spChg>
        <pc:spChg chg="add mod">
          <ac:chgData name="Stimson A" userId="c5d93714-ffa1-4fbd-9d8c-f42c9d602aef" providerId="ADAL" clId="{F3CBFFC5-0003-4C87-8175-09BD3CD6D0CA}" dt="2023-09-17T15:28:12.647" v="15779" actId="20577"/>
          <ac:spMkLst>
            <pc:docMk/>
            <pc:sldMk cId="4246826285" sldId="274"/>
            <ac:spMk id="2" creationId="{8F577421-F52F-8EF6-C745-099D135418DB}"/>
          </ac:spMkLst>
        </pc:spChg>
        <pc:spChg chg="add mod">
          <ac:chgData name="Stimson A" userId="c5d93714-ffa1-4fbd-9d8c-f42c9d602aef" providerId="ADAL" clId="{F3CBFFC5-0003-4C87-8175-09BD3CD6D0CA}" dt="2023-09-17T15:31:21.434" v="15822" actId="20577"/>
          <ac:spMkLst>
            <pc:docMk/>
            <pc:sldMk cId="4246826285" sldId="274"/>
            <ac:spMk id="3" creationId="{94B5609F-FA8C-0FA8-CA2C-C2561BFCFDED}"/>
          </ac:spMkLst>
        </pc:spChg>
        <pc:spChg chg="mod">
          <ac:chgData name="Stimson A" userId="c5d93714-ffa1-4fbd-9d8c-f42c9d602aef" providerId="ADAL" clId="{F3CBFFC5-0003-4C87-8175-09BD3CD6D0CA}" dt="2023-09-15T20:22:25.546" v="4235" actId="20577"/>
          <ac:spMkLst>
            <pc:docMk/>
            <pc:sldMk cId="4246826285" sldId="274"/>
            <ac:spMk id="5" creationId="{BA0585AE-282C-6224-7448-596041D06CAF}"/>
          </ac:spMkLst>
        </pc:spChg>
        <pc:spChg chg="mod">
          <ac:chgData name="Stimson A" userId="c5d93714-ffa1-4fbd-9d8c-f42c9d602aef" providerId="ADAL" clId="{F3CBFFC5-0003-4C87-8175-09BD3CD6D0CA}" dt="2023-09-18T07:17:10.509" v="17673" actId="1076"/>
          <ac:spMkLst>
            <pc:docMk/>
            <pc:sldMk cId="4246826285" sldId="274"/>
            <ac:spMk id="6" creationId="{65A35CE3-218C-D033-2540-BD0FAABB08E5}"/>
          </ac:spMkLst>
        </pc:spChg>
        <pc:spChg chg="add del mod">
          <ac:chgData name="Stimson A" userId="c5d93714-ffa1-4fbd-9d8c-f42c9d602aef" providerId="ADAL" clId="{F3CBFFC5-0003-4C87-8175-09BD3CD6D0CA}" dt="2023-09-18T07:18:09.206" v="17686" actId="6549"/>
          <ac:spMkLst>
            <pc:docMk/>
            <pc:sldMk cId="4246826285" sldId="274"/>
            <ac:spMk id="7" creationId="{2824BB00-85A7-678F-764D-190C276C5A08}"/>
          </ac:spMkLst>
        </pc:spChg>
        <pc:spChg chg="add mod">
          <ac:chgData name="Stimson A" userId="c5d93714-ffa1-4fbd-9d8c-f42c9d602aef" providerId="ADAL" clId="{F3CBFFC5-0003-4C87-8175-09BD3CD6D0CA}" dt="2023-09-18T07:09:26.188" v="17631" actId="2711"/>
          <ac:spMkLst>
            <pc:docMk/>
            <pc:sldMk cId="4246826285" sldId="274"/>
            <ac:spMk id="8" creationId="{705DF614-1727-26CB-D0B8-E61A3EE1BAC4}"/>
          </ac:spMkLst>
        </pc:spChg>
        <pc:spChg chg="add del mod ord">
          <ac:chgData name="Stimson A" userId="c5d93714-ffa1-4fbd-9d8c-f42c9d602aef" providerId="ADAL" clId="{F3CBFFC5-0003-4C87-8175-09BD3CD6D0CA}" dt="2023-09-17T09:40:18.192" v="12841" actId="478"/>
          <ac:spMkLst>
            <pc:docMk/>
            <pc:sldMk cId="4246826285" sldId="274"/>
            <ac:spMk id="11" creationId="{ECE6A013-9BF2-F4C7-4CB1-7338FED4CCD0}"/>
          </ac:spMkLst>
        </pc:spChg>
        <pc:spChg chg="add del mod ord">
          <ac:chgData name="Stimson A" userId="c5d93714-ffa1-4fbd-9d8c-f42c9d602aef" providerId="ADAL" clId="{F3CBFFC5-0003-4C87-8175-09BD3CD6D0CA}" dt="2023-09-17T09:40:25.129" v="12843" actId="478"/>
          <ac:spMkLst>
            <pc:docMk/>
            <pc:sldMk cId="4246826285" sldId="274"/>
            <ac:spMk id="13" creationId="{2554654B-7E1F-5F00-800F-24DD42943845}"/>
          </ac:spMkLst>
        </pc:spChg>
        <pc:spChg chg="add del mod ord">
          <ac:chgData name="Stimson A" userId="c5d93714-ffa1-4fbd-9d8c-f42c9d602aef" providerId="ADAL" clId="{F3CBFFC5-0003-4C87-8175-09BD3CD6D0CA}" dt="2023-09-17T09:40:38.332" v="12846" actId="478"/>
          <ac:spMkLst>
            <pc:docMk/>
            <pc:sldMk cId="4246826285" sldId="274"/>
            <ac:spMk id="14" creationId="{AE523535-209B-72DD-A7A1-3EA46AF30134}"/>
          </ac:spMkLst>
        </pc:spChg>
        <pc:spChg chg="add mod">
          <ac:chgData name="Stimson A" userId="c5d93714-ffa1-4fbd-9d8c-f42c9d602aef" providerId="ADAL" clId="{F3CBFFC5-0003-4C87-8175-09BD3CD6D0CA}" dt="2023-09-17T15:12:01.007" v="15172" actId="1076"/>
          <ac:spMkLst>
            <pc:docMk/>
            <pc:sldMk cId="4246826285" sldId="274"/>
            <ac:spMk id="15" creationId="{582AA32D-7EDC-B269-16C9-5EC3D371EA6B}"/>
          </ac:spMkLst>
        </pc:spChg>
        <pc:spChg chg="mod">
          <ac:chgData name="Stimson A" userId="c5d93714-ffa1-4fbd-9d8c-f42c9d602aef" providerId="ADAL" clId="{F3CBFFC5-0003-4C87-8175-09BD3CD6D0CA}" dt="2023-09-16T20:11:28.863" v="10560" actId="14100"/>
          <ac:spMkLst>
            <pc:docMk/>
            <pc:sldMk cId="4246826285" sldId="274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6" creationId="{FD24E252-E050-FB08-467D-2982FD1E0FAA}"/>
          </ac:spMkLst>
        </pc:spChg>
        <pc:spChg chg="del mod">
          <ac:chgData name="Stimson A" userId="c5d93714-ffa1-4fbd-9d8c-f42c9d602aef" providerId="ADAL" clId="{F3CBFFC5-0003-4C87-8175-09BD3CD6D0CA}" dt="2023-09-17T09:37:57.921" v="12631" actId="478"/>
          <ac:spMkLst>
            <pc:docMk/>
            <pc:sldMk cId="4246826285" sldId="274"/>
            <ac:spMk id="37" creationId="{A8D91FE5-9F70-FD23-F3F7-EFEEE8DB5DEC}"/>
          </ac:spMkLst>
        </pc:spChg>
        <pc:picChg chg="del">
          <ac:chgData name="Stimson A" userId="c5d93714-ffa1-4fbd-9d8c-f42c9d602aef" providerId="ADAL" clId="{F3CBFFC5-0003-4C87-8175-09BD3CD6D0CA}" dt="2023-09-15T20:20:56.699" v="4158" actId="478"/>
          <ac:picMkLst>
            <pc:docMk/>
            <pc:sldMk cId="4246826285" sldId="274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5.805" v="4157" actId="478"/>
          <ac:picMkLst>
            <pc:docMk/>
            <pc:sldMk cId="4246826285" sldId="274"/>
            <ac:picMk id="13" creationId="{E0A52C47-2C41-5715-4FDE-299E4600E6F0}"/>
          </ac:picMkLst>
        </pc:picChg>
      </pc:sldChg>
      <pc:sldChg chg="addSp delSp modSp add mod">
        <pc:chgData name="Stimson A" userId="c5d93714-ffa1-4fbd-9d8c-f42c9d602aef" providerId="ADAL" clId="{F3CBFFC5-0003-4C87-8175-09BD3CD6D0CA}" dt="2023-09-18T07:22:58.123" v="17714" actId="20577"/>
        <pc:sldMkLst>
          <pc:docMk/>
          <pc:sldMk cId="3228584469" sldId="275"/>
        </pc:sldMkLst>
        <pc:spChg chg="del">
          <ac:chgData name="Stimson A" userId="c5d93714-ffa1-4fbd-9d8c-f42c9d602aef" providerId="ADAL" clId="{F3CBFFC5-0003-4C87-8175-09BD3CD6D0CA}" dt="2023-09-15T20:23:40.431" v="4269" actId="478"/>
          <ac:spMkLst>
            <pc:docMk/>
            <pc:sldMk cId="3228584469" sldId="275"/>
            <ac:spMk id="2" creationId="{A178F2BE-5404-3503-C102-480633ED01C3}"/>
          </ac:spMkLst>
        </pc:spChg>
        <pc:spChg chg="add mod">
          <ac:chgData name="Stimson A" userId="c5d93714-ffa1-4fbd-9d8c-f42c9d602aef" providerId="ADAL" clId="{F3CBFFC5-0003-4C87-8175-09BD3CD6D0CA}" dt="2023-09-18T07:22:58.123" v="17714" actId="20577"/>
          <ac:spMkLst>
            <pc:docMk/>
            <pc:sldMk cId="3228584469" sldId="275"/>
            <ac:spMk id="3" creationId="{073E3FDE-0D05-6BE8-1541-0FEE617A6C63}"/>
          </ac:spMkLst>
        </pc:spChg>
        <pc:spChg chg="mod">
          <ac:chgData name="Stimson A" userId="c5d93714-ffa1-4fbd-9d8c-f42c9d602aef" providerId="ADAL" clId="{F3CBFFC5-0003-4C87-8175-09BD3CD6D0CA}" dt="2023-09-15T20:23:33.759" v="4268" actId="1076"/>
          <ac:spMkLst>
            <pc:docMk/>
            <pc:sldMk cId="3228584469" sldId="275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7T12:36:36.483" v="14392" actId="14100"/>
          <ac:spMkLst>
            <pc:docMk/>
            <pc:sldMk cId="3228584469" sldId="275"/>
            <ac:spMk id="5" creationId="{81C5D0A6-50AF-2C66-4926-DB617F1065BF}"/>
          </ac:spMkLst>
        </pc:spChg>
        <pc:spChg chg="del">
          <ac:chgData name="Stimson A" userId="c5d93714-ffa1-4fbd-9d8c-f42c9d602aef" providerId="ADAL" clId="{F3CBFFC5-0003-4C87-8175-09BD3CD6D0CA}" dt="2023-09-16T20:13:39.068" v="10561" actId="478"/>
          <ac:spMkLst>
            <pc:docMk/>
            <pc:sldMk cId="3228584469" sldId="275"/>
            <ac:spMk id="9" creationId="{A0F9B04E-629D-A07E-8A71-00799B9C0DCA}"/>
          </ac:spMkLst>
        </pc:spChg>
        <pc:grpChg chg="del mod">
          <ac:chgData name="Stimson A" userId="c5d93714-ffa1-4fbd-9d8c-f42c9d602aef" providerId="ADAL" clId="{F3CBFFC5-0003-4C87-8175-09BD3CD6D0CA}" dt="2023-09-15T20:23:52.545" v="4273" actId="478"/>
          <ac:grpSpMkLst>
            <pc:docMk/>
            <pc:sldMk cId="3228584469" sldId="275"/>
            <ac:grpSpMk id="3" creationId="{32F82069-D2B0-4942-7F6F-D82D2D407A76}"/>
          </ac:grpSpMkLst>
        </pc:grpChg>
        <pc:grpChg chg="del mod">
          <ac:chgData name="Stimson A" userId="c5d93714-ffa1-4fbd-9d8c-f42c9d602aef" providerId="ADAL" clId="{F3CBFFC5-0003-4C87-8175-09BD3CD6D0CA}" dt="2023-09-15T20:23:55.438" v="4274" actId="478"/>
          <ac:grpSpMkLst>
            <pc:docMk/>
            <pc:sldMk cId="3228584469" sldId="275"/>
            <ac:grpSpMk id="12" creationId="{A22B6FF2-781D-9588-989E-10DD37845504}"/>
          </ac:grpSpMkLst>
        </pc:grpChg>
      </pc:sldChg>
      <pc:sldChg chg="addSp delSp modSp add mod ord modAnim">
        <pc:chgData name="Stimson A" userId="c5d93714-ffa1-4fbd-9d8c-f42c9d602aef" providerId="ADAL" clId="{F3CBFFC5-0003-4C87-8175-09BD3CD6D0CA}" dt="2023-09-18T09:49:39.900" v="17734"/>
        <pc:sldMkLst>
          <pc:docMk/>
          <pc:sldMk cId="4108019221" sldId="276"/>
        </pc:sldMkLst>
        <pc:spChg chg="add mod">
          <ac:chgData name="Stimson A" userId="c5d93714-ffa1-4fbd-9d8c-f42c9d602aef" providerId="ADAL" clId="{F3CBFFC5-0003-4C87-8175-09BD3CD6D0CA}" dt="2023-09-17T17:54:39.177" v="15953" actId="1076"/>
          <ac:spMkLst>
            <pc:docMk/>
            <pc:sldMk cId="4108019221" sldId="276"/>
            <ac:spMk id="2" creationId="{4611EFA4-9023-1302-5CCC-D4282A7787F9}"/>
          </ac:spMkLst>
        </pc:spChg>
        <pc:spChg chg="mod">
          <ac:chgData name="Stimson A" userId="c5d93714-ffa1-4fbd-9d8c-f42c9d602aef" providerId="ADAL" clId="{F3CBFFC5-0003-4C87-8175-09BD3CD6D0CA}" dt="2023-09-16T12:19:30.260" v="4444" actId="255"/>
          <ac:spMkLst>
            <pc:docMk/>
            <pc:sldMk cId="4108019221" sldId="276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6T20:19:05.958" v="10785" actId="14100"/>
          <ac:spMkLst>
            <pc:docMk/>
            <pc:sldMk cId="4108019221" sldId="276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7T17:50:23.987" v="15920" actId="20577"/>
          <ac:spMkLst>
            <pc:docMk/>
            <pc:sldMk cId="4108019221" sldId="276"/>
            <ac:spMk id="14" creationId="{8805E104-6D50-1C11-40AB-B1401026B0AE}"/>
          </ac:spMkLst>
        </pc:spChg>
        <pc:spChg chg="add mod">
          <ac:chgData name="Stimson A" userId="c5d93714-ffa1-4fbd-9d8c-f42c9d602aef" providerId="ADAL" clId="{F3CBFFC5-0003-4C87-8175-09BD3CD6D0CA}" dt="2023-09-17T17:54:48.579" v="15956" actId="20577"/>
          <ac:spMkLst>
            <pc:docMk/>
            <pc:sldMk cId="4108019221" sldId="276"/>
            <ac:spMk id="15" creationId="{A4CF41D2-FF10-0E2F-706F-D49B4A82133C}"/>
          </ac:spMkLst>
        </pc:spChg>
        <pc:spChg chg="add del">
          <ac:chgData name="Stimson A" userId="c5d93714-ffa1-4fbd-9d8c-f42c9d602aef" providerId="ADAL" clId="{F3CBFFC5-0003-4C87-8175-09BD3CD6D0CA}" dt="2023-09-16T13:37:51.490" v="6656" actId="22"/>
          <ac:spMkLst>
            <pc:docMk/>
            <pc:sldMk cId="4108019221" sldId="276"/>
            <ac:spMk id="20" creationId="{2E453814-0AF5-C890-FFBD-1048FDF8D4BB}"/>
          </ac:spMkLst>
        </pc:spChg>
        <pc:spChg chg="add del mod">
          <ac:chgData name="Stimson A" userId="c5d93714-ffa1-4fbd-9d8c-f42c9d602aef" providerId="ADAL" clId="{F3CBFFC5-0003-4C87-8175-09BD3CD6D0CA}" dt="2023-09-16T20:09:21.976" v="10550" actId="478"/>
          <ac:spMkLst>
            <pc:docMk/>
            <pc:sldMk cId="4108019221" sldId="276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8:58.315" v="17190" actId="478"/>
          <ac:grpSpMkLst>
            <pc:docMk/>
            <pc:sldMk cId="4108019221" sldId="276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4" creationId="{F5180F88-131F-393A-1FED-21E2F49C994F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5" creationId="{1ADA472C-D7C4-C904-7D2B-5D54EB712F23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6" creationId="{09E4D76D-468E-1102-3B69-6F510464CE99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7" creationId="{DB233E50-AE80-31F0-2C18-CEC384AC24C6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8" creationId="{B53F2DFE-A9FB-39F1-F7E5-8B86A7FBA227}"/>
          </ac:grpSpMkLst>
        </pc:grpChg>
        <pc:picChg chg="add mod">
          <ac:chgData name="Stimson A" userId="c5d93714-ffa1-4fbd-9d8c-f42c9d602aef" providerId="ADAL" clId="{F3CBFFC5-0003-4C87-8175-09BD3CD6D0CA}" dt="2023-09-16T20:18:38.806" v="10734" actId="1076"/>
          <ac:picMkLst>
            <pc:docMk/>
            <pc:sldMk cId="4108019221" sldId="276"/>
            <ac:picMk id="26" creationId="{E4BB07B6-4B9B-FCB9-540F-4D727A42D38D}"/>
          </ac:picMkLst>
        </pc:picChg>
        <pc:cxnChg chg="mod">
          <ac:chgData name="Stimson A" userId="c5d93714-ffa1-4fbd-9d8c-f42c9d602aef" providerId="ADAL" clId="{F3CBFFC5-0003-4C87-8175-09BD3CD6D0CA}" dt="2023-09-16T20:19:09.124" v="10786" actId="14100"/>
          <ac:cxnSpMkLst>
            <pc:docMk/>
            <pc:sldMk cId="4108019221" sldId="276"/>
            <ac:cxnSpMk id="9" creationId="{968109BA-C962-91FD-14FF-4F8ABD919A09}"/>
          </ac:cxnSpMkLst>
        </pc:cxnChg>
      </pc:sldChg>
      <pc:sldChg chg="add del">
        <pc:chgData name="Stimson A" userId="c5d93714-ffa1-4fbd-9d8c-f42c9d602aef" providerId="ADAL" clId="{F3CBFFC5-0003-4C87-8175-09BD3CD6D0CA}" dt="2023-09-16T17:21:06.727" v="9038" actId="47"/>
        <pc:sldMkLst>
          <pc:docMk/>
          <pc:sldMk cId="3742477333" sldId="277"/>
        </pc:sldMkLst>
      </pc:sldChg>
      <pc:sldChg chg="addSp delSp modSp add mod addAnim delAnim modAnim">
        <pc:chgData name="Stimson A" userId="c5d93714-ffa1-4fbd-9d8c-f42c9d602aef" providerId="ADAL" clId="{F3CBFFC5-0003-4C87-8175-09BD3CD6D0CA}" dt="2023-09-18T07:18:52.446" v="17694" actId="1076"/>
        <pc:sldMkLst>
          <pc:docMk/>
          <pc:sldMk cId="373444151" sldId="278"/>
        </pc:sldMkLst>
        <pc:spChg chg="add mod">
          <ac:chgData name="Stimson A" userId="c5d93714-ffa1-4fbd-9d8c-f42c9d602aef" providerId="ADAL" clId="{F3CBFFC5-0003-4C87-8175-09BD3CD6D0CA}" dt="2023-09-17T19:04:57.495" v="16280" actId="14100"/>
          <ac:spMkLst>
            <pc:docMk/>
            <pc:sldMk cId="373444151" sldId="278"/>
            <ac:spMk id="2" creationId="{E346AA86-9AC9-8250-4BAF-21D76D14F44A}"/>
          </ac:spMkLst>
        </pc:spChg>
        <pc:spChg chg="mod">
          <ac:chgData name="Stimson A" userId="c5d93714-ffa1-4fbd-9d8c-f42c9d602aef" providerId="ADAL" clId="{F3CBFFC5-0003-4C87-8175-09BD3CD6D0CA}" dt="2023-09-16T17:03:10.842" v="8759"/>
          <ac:spMkLst>
            <pc:docMk/>
            <pc:sldMk cId="373444151" sldId="278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8T07:18:52.446" v="17694" actId="1076"/>
          <ac:spMkLst>
            <pc:docMk/>
            <pc:sldMk cId="373444151" sldId="278"/>
            <ac:spMk id="6" creationId="{65A35CE3-218C-D033-2540-BD0FAABB08E5}"/>
          </ac:spMkLst>
        </pc:spChg>
        <pc:spChg chg="mod">
          <ac:chgData name="Stimson A" userId="c5d93714-ffa1-4fbd-9d8c-f42c9d602aef" providerId="ADAL" clId="{F3CBFFC5-0003-4C87-8175-09BD3CD6D0CA}" dt="2023-09-17T13:36:16.469" v="14577" actId="2711"/>
          <ac:spMkLst>
            <pc:docMk/>
            <pc:sldMk cId="373444151" sldId="278"/>
            <ac:spMk id="11" creationId="{5AB97A0E-62F7-EFB4-A61D-EBCAA6B2D5B5}"/>
          </ac:spMkLst>
        </pc:spChg>
        <pc:spChg chg="mod">
          <ac:chgData name="Stimson A" userId="c5d93714-ffa1-4fbd-9d8c-f42c9d602aef" providerId="ADAL" clId="{F3CBFFC5-0003-4C87-8175-09BD3CD6D0CA}" dt="2023-09-16T20:10:26.291" v="10555" actId="14100"/>
          <ac:spMkLst>
            <pc:docMk/>
            <pc:sldMk cId="373444151" sldId="278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0" creationId="{51A02077-6E64-2539-4ECB-96A49BB2D558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3" creationId="{6470A42C-C064-44B9-5DF6-52A18A369DBC}"/>
          </ac:spMkLst>
        </pc:spChg>
        <pc:spChg chg="del mod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4" creationId="{0FE32092-8735-4F4B-0E57-4942C324CE7B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5" creationId="{D6DBDC49-59AD-F4EE-1549-BCFAA90271DE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6" creationId="{FD24E252-E050-FB08-467D-2982FD1E0FAA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1.178" v="17195" actId="478"/>
          <ac:grpSpMkLst>
            <pc:docMk/>
            <pc:sldMk cId="373444151" sldId="278"/>
            <ac:grpSpMk id="12" creationId="{A22B6FF2-781D-9588-989E-10DD37845504}"/>
          </ac:grpSpMkLst>
        </pc:grpChg>
        <pc:graphicFrameChg chg="mod">
          <ac:chgData name="Stimson A" userId="c5d93714-ffa1-4fbd-9d8c-f42c9d602aef" providerId="ADAL" clId="{F3CBFFC5-0003-4C87-8175-09BD3CD6D0CA}" dt="2023-09-17T19:04:12.054" v="16277" actId="20577"/>
          <ac:graphicFrameMkLst>
            <pc:docMk/>
            <pc:sldMk cId="373444151" sldId="278"/>
            <ac:graphicFrameMk id="8" creationId="{9B933057-6414-14BA-08F2-00EF2F72A97C}"/>
          </ac:graphicFrameMkLst>
        </pc:graphicFrameChg>
      </pc:sldChg>
      <pc:sldChg chg="delSp modSp add mod modAnim">
        <pc:chgData name="Stimson A" userId="c5d93714-ffa1-4fbd-9d8c-f42c9d602aef" providerId="ADAL" clId="{F3CBFFC5-0003-4C87-8175-09BD3CD6D0CA}" dt="2023-09-17T20:01:48.523" v="17203" actId="14100"/>
        <pc:sldMkLst>
          <pc:docMk/>
          <pc:sldMk cId="3187244102" sldId="279"/>
        </pc:sldMkLst>
        <pc:spChg chg="mod">
          <ac:chgData name="Stimson A" userId="c5d93714-ffa1-4fbd-9d8c-f42c9d602aef" providerId="ADAL" clId="{F3CBFFC5-0003-4C87-8175-09BD3CD6D0CA}" dt="2023-09-17T19:08:31.342" v="16319" actId="1076"/>
          <ac:spMkLst>
            <pc:docMk/>
            <pc:sldMk cId="3187244102" sldId="279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7T19:08:31.342" v="16319" actId="1076"/>
          <ac:spMkLst>
            <pc:docMk/>
            <pc:sldMk cId="3187244102" sldId="279"/>
            <ac:spMk id="21" creationId="{C90D92B4-4569-E9BE-5597-911D1760ACF2}"/>
          </ac:spMkLst>
        </pc:spChg>
        <pc:spChg chg="mod">
          <ac:chgData name="Stimson A" userId="c5d93714-ffa1-4fbd-9d8c-f42c9d602aef" providerId="ADAL" clId="{F3CBFFC5-0003-4C87-8175-09BD3CD6D0CA}" dt="2023-09-17T20:01:48.523" v="17203" actId="14100"/>
          <ac:spMkLst>
            <pc:docMk/>
            <pc:sldMk cId="3187244102" sldId="279"/>
            <ac:spMk id="22" creationId="{02C1A6BE-B16E-C52D-47A8-A9C3B7429F28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26" creationId="{61F46268-8A44-9423-AD04-0450BD50CEF7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31" creationId="{CE195178-8F64-8FE8-CC4D-3FDB9FB7930E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32" creationId="{55A7E09A-D1EC-A9EA-6C86-0E40A47B9962}"/>
          </ac:spMkLst>
        </pc:spChg>
        <pc:grpChg chg="mod">
          <ac:chgData name="Stimson A" userId="c5d93714-ffa1-4fbd-9d8c-f42c9d602aef" providerId="ADAL" clId="{F3CBFFC5-0003-4C87-8175-09BD3CD6D0CA}" dt="2023-09-17T19:08:34.516" v="16320" actId="1076"/>
          <ac:grpSpMkLst>
            <pc:docMk/>
            <pc:sldMk cId="3187244102" sldId="279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8:54.281" v="17189" actId="478"/>
          <ac:grpSpMkLst>
            <pc:docMk/>
            <pc:sldMk cId="3187244102" sldId="279"/>
            <ac:grpSpMk id="12" creationId="{A22B6FF2-781D-9588-989E-10DD37845504}"/>
          </ac:grpSpMkLst>
        </pc:grpChg>
        <pc:picChg chg="mod">
          <ac:chgData name="Stimson A" userId="c5d93714-ffa1-4fbd-9d8c-f42c9d602aef" providerId="ADAL" clId="{F3CBFFC5-0003-4C87-8175-09BD3CD6D0CA}" dt="2023-09-17T19:08:42.773" v="16321" actId="1076"/>
          <ac:picMkLst>
            <pc:docMk/>
            <pc:sldMk cId="3187244102" sldId="279"/>
            <ac:picMk id="28" creationId="{4287798F-72F1-8299-3BFF-918A587FCD11}"/>
          </ac:picMkLst>
        </pc:picChg>
        <pc:picChg chg="mod">
          <ac:chgData name="Stimson A" userId="c5d93714-ffa1-4fbd-9d8c-f42c9d602aef" providerId="ADAL" clId="{F3CBFFC5-0003-4C87-8175-09BD3CD6D0CA}" dt="2023-09-17T19:08:42.773" v="16321" actId="1076"/>
          <ac:picMkLst>
            <pc:docMk/>
            <pc:sldMk cId="3187244102" sldId="279"/>
            <ac:picMk id="30" creationId="{5F6135C5-B1A1-90D7-7E0C-8E845543D59D}"/>
          </ac:picMkLst>
        </pc:picChg>
      </pc:sldChg>
      <pc:sldChg chg="addSp delSp modSp add mod modTransition setBg">
        <pc:chgData name="Stimson A" userId="c5d93714-ffa1-4fbd-9d8c-f42c9d602aef" providerId="ADAL" clId="{F3CBFFC5-0003-4C87-8175-09BD3CD6D0CA}" dt="2023-09-16T20:13:41.677" v="10562" actId="478"/>
        <pc:sldMkLst>
          <pc:docMk/>
          <pc:sldMk cId="4243775043" sldId="280"/>
        </pc:sldMkLst>
        <pc:spChg chg="add del">
          <ac:chgData name="Stimson A" userId="c5d93714-ffa1-4fbd-9d8c-f42c9d602aef" providerId="ADAL" clId="{F3CBFFC5-0003-4C87-8175-09BD3CD6D0CA}" dt="2023-09-16T18:59:14.242" v="9780" actId="478"/>
          <ac:spMkLst>
            <pc:docMk/>
            <pc:sldMk cId="4243775043" sldId="280"/>
            <ac:spMk id="2" creationId="{724FFBD4-45C4-F4B6-03D3-EBB212A4C587}"/>
          </ac:spMkLst>
        </pc:spChg>
        <pc:spChg chg="add del mod">
          <ac:chgData name="Stimson A" userId="c5d93714-ffa1-4fbd-9d8c-f42c9d602aef" providerId="ADAL" clId="{F3CBFFC5-0003-4C87-8175-09BD3CD6D0CA}" dt="2023-09-16T19:00:49.868" v="9792" actId="478"/>
          <ac:spMkLst>
            <pc:docMk/>
            <pc:sldMk cId="4243775043" sldId="280"/>
            <ac:spMk id="3" creationId="{142DE6BC-C301-B156-A8DF-E9FCE74C9BB8}"/>
          </ac:spMkLst>
        </pc:spChg>
        <pc:spChg chg="mod">
          <ac:chgData name="Stimson A" userId="c5d93714-ffa1-4fbd-9d8c-f42c9d602aef" providerId="ADAL" clId="{F3CBFFC5-0003-4C87-8175-09BD3CD6D0CA}" dt="2023-09-16T19:02:02.045" v="9833" actId="1076"/>
          <ac:spMkLst>
            <pc:docMk/>
            <pc:sldMk cId="4243775043" sldId="280"/>
            <ac:spMk id="4" creationId="{B95A8884-CAB1-4334-91F0-457FBB8250A9}"/>
          </ac:spMkLst>
        </pc:spChg>
        <pc:spChg chg="del">
          <ac:chgData name="Stimson A" userId="c5d93714-ffa1-4fbd-9d8c-f42c9d602aef" providerId="ADAL" clId="{F3CBFFC5-0003-4C87-8175-09BD3CD6D0CA}" dt="2023-09-16T20:13:41.677" v="10562" actId="478"/>
          <ac:spMkLst>
            <pc:docMk/>
            <pc:sldMk cId="4243775043" sldId="280"/>
            <ac:spMk id="9" creationId="{A0F9B04E-629D-A07E-8A71-00799B9C0DCA}"/>
          </ac:spMkLst>
        </pc:spChg>
      </pc:sldChg>
      <pc:sldChg chg="add del ord">
        <pc:chgData name="Stimson A" userId="c5d93714-ffa1-4fbd-9d8c-f42c9d602aef" providerId="ADAL" clId="{F3CBFFC5-0003-4C87-8175-09BD3CD6D0CA}" dt="2023-09-18T09:49:37.407" v="17732" actId="47"/>
        <pc:sldMkLst>
          <pc:docMk/>
          <pc:sldMk cId="3004685912" sldId="28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Created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120</c:v>
                </c:pt>
                <c:pt idx="2">
                  <c:v>142</c:v>
                </c:pt>
                <c:pt idx="3">
                  <c:v>123</c:v>
                </c:pt>
                <c:pt idx="4">
                  <c:v>87</c:v>
                </c:pt>
                <c:pt idx="5">
                  <c:v>20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E5-4409-8EB6-AADE8D50DF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solidFill>
              <a:srgbClr val="D7962E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105</c:v>
                </c:pt>
                <c:pt idx="1">
                  <c:v>111</c:v>
                </c:pt>
                <c:pt idx="2">
                  <c:v>144</c:v>
                </c:pt>
                <c:pt idx="3">
                  <c:v>119</c:v>
                </c:pt>
                <c:pt idx="4">
                  <c:v>92</c:v>
                </c:pt>
                <c:pt idx="5">
                  <c:v>19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E5-4409-8EB6-AADE8D50D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070992255"/>
        <c:axId val="212137052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Completed</c:v>
                </c:pt>
              </c:strCache>
            </c:strRef>
          </c:tx>
          <c:spPr>
            <a:ln w="28575" cap="rnd">
              <a:solidFill>
                <a:srgbClr val="69AF6D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101</c:v>
                </c:pt>
                <c:pt idx="1">
                  <c:v>108</c:v>
                </c:pt>
                <c:pt idx="2">
                  <c:v>127</c:v>
                </c:pt>
                <c:pt idx="3">
                  <c:v>152</c:v>
                </c:pt>
                <c:pt idx="4">
                  <c:v>91</c:v>
                </c:pt>
                <c:pt idx="5">
                  <c:v>16</c:v>
                </c:pt>
                <c:pt idx="6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FE5-4409-8EB6-AADE8D50D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92255"/>
        <c:axId val="2121370527"/>
      </c:lineChart>
      <c:catAx>
        <c:axId val="207099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370527"/>
        <c:crosses val="autoZero"/>
        <c:auto val="1"/>
        <c:lblAlgn val="ctr"/>
        <c:lblOffset val="100"/>
        <c:noMultiLvlLbl val="0"/>
      </c:catAx>
      <c:valAx>
        <c:axId val="2121370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</a:t>
                </a:r>
                <a:r>
                  <a:rPr lang="en-US" baseline="0" dirty="0"/>
                  <a:t>Tickets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3393904718714818E-2"/>
              <c:y val="0.29000739258654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99225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62565536967022"/>
          <c:y val="4.6381705423906266E-2"/>
          <c:w val="0.85049480638538311"/>
          <c:h val="0.76964293789075611"/>
        </c:manualLayout>
      </c:layout>
      <c:barChart>
        <c:barDir val="col"/>
        <c:grouping val="clustered"/>
        <c:varyColors val="0"/>
        <c:ser>
          <c:idx val="0"/>
          <c:order val="1"/>
          <c:tx>
            <c:strRef>
              <c:f>Sheet1!$D$1</c:f>
              <c:strCache>
                <c:ptCount val="1"/>
                <c:pt idx="0">
                  <c:v>Completed</c:v>
                </c:pt>
              </c:strCache>
            </c:strRef>
          </c:tx>
          <c:spPr>
            <a:solidFill>
              <a:srgbClr val="69AF6D"/>
            </a:solidFill>
            <a:ln>
              <a:solidFill>
                <a:srgbClr val="69AF6D"/>
              </a:solidFill>
            </a:ln>
            <a:effectLst/>
          </c:spPr>
          <c:invertIfNegative val="0"/>
          <c:dLbls>
            <c:dLbl>
              <c:idx val="5"/>
              <c:layout>
                <c:manualLayout>
                  <c:x val="8.4397691224732674E-3"/>
                  <c:y val="-1.730335284479383E-2"/>
                </c:manualLayout>
              </c:layout>
              <c:tx>
                <c:rich>
                  <a:bodyPr/>
                  <a:lstStyle/>
                  <a:p>
                    <a:fld id="{9AC313B3-B643-4C0B-855F-CEF283F673AA}" type="VALUE"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5F-4052-9ED0-AA0072CA7E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39</c:v>
                </c:pt>
                <c:pt idx="1">
                  <c:v>23</c:v>
                </c:pt>
                <c:pt idx="2">
                  <c:v>31</c:v>
                </c:pt>
                <c:pt idx="3">
                  <c:v>56</c:v>
                </c:pt>
                <c:pt idx="4">
                  <c:v>70</c:v>
                </c:pt>
                <c:pt idx="5">
                  <c:v>81</c:v>
                </c:pt>
                <c:pt idx="6">
                  <c:v>54</c:v>
                </c:pt>
                <c:pt idx="7">
                  <c:v>72</c:v>
                </c:pt>
                <c:pt idx="8">
                  <c:v>65</c:v>
                </c:pt>
                <c:pt idx="9">
                  <c:v>41</c:v>
                </c:pt>
                <c:pt idx="10">
                  <c:v>45</c:v>
                </c:pt>
                <c:pt idx="1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2"/>
        <c:axId val="2041355711"/>
        <c:axId val="2041326431"/>
      </c:barChart>
      <c:lineChart>
        <c:grouping val="standar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ln w="28575" cap="rnd">
              <a:solidFill>
                <a:srgbClr val="D7962E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56</c:v>
                </c:pt>
                <c:pt idx="6">
                  <c:v>49</c:v>
                </c:pt>
                <c:pt idx="7">
                  <c:v>80</c:v>
                </c:pt>
                <c:pt idx="8">
                  <c:v>57</c:v>
                </c:pt>
                <c:pt idx="9">
                  <c:v>36</c:v>
                </c:pt>
                <c:pt idx="10">
                  <c:v>44</c:v>
                </c:pt>
                <c:pt idx="11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1355711"/>
        <c:axId val="2041326431"/>
      </c:lineChart>
      <c:catAx>
        <c:axId val="20413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326431"/>
        <c:crosses val="autoZero"/>
        <c:auto val="1"/>
        <c:lblAlgn val="ctr"/>
        <c:lblOffset val="100"/>
        <c:noMultiLvlLbl val="0"/>
      </c:catAx>
      <c:valAx>
        <c:axId val="204132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# Tickets</a:t>
                </a:r>
              </a:p>
            </c:rich>
          </c:tx>
          <c:layout>
            <c:manualLayout>
              <c:xMode val="edge"/>
              <c:yMode val="edge"/>
              <c:x val="3.5624464830584929E-2"/>
              <c:y val="0.282478369751343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20413557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95548221152523"/>
          <c:y val="4.6381705423906266E-2"/>
          <c:w val="0.84416497954352798"/>
          <c:h val="0.7984324259979045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Created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57</c:v>
                </c:pt>
                <c:pt idx="6">
                  <c:v>49</c:v>
                </c:pt>
                <c:pt idx="7">
                  <c:v>81</c:v>
                </c:pt>
                <c:pt idx="8">
                  <c:v>55</c:v>
                </c:pt>
                <c:pt idx="9">
                  <c:v>36</c:v>
                </c:pt>
                <c:pt idx="10">
                  <c:v>45</c:v>
                </c:pt>
                <c:pt idx="1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F-4052-9ED0-AA0072CA7E7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solidFill>
              <a:srgbClr val="D7962E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56</c:v>
                </c:pt>
                <c:pt idx="6">
                  <c:v>49</c:v>
                </c:pt>
                <c:pt idx="7">
                  <c:v>80</c:v>
                </c:pt>
                <c:pt idx="8">
                  <c:v>57</c:v>
                </c:pt>
                <c:pt idx="9">
                  <c:v>36</c:v>
                </c:pt>
                <c:pt idx="10">
                  <c:v>44</c:v>
                </c:pt>
                <c:pt idx="1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2"/>
        <c:overlap val="-25"/>
        <c:axId val="2041355711"/>
        <c:axId val="2041326431"/>
      </c:barChart>
      <c:catAx>
        <c:axId val="20413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326431"/>
        <c:crosses val="autoZero"/>
        <c:auto val="1"/>
        <c:lblAlgn val="ctr"/>
        <c:lblOffset val="100"/>
        <c:noMultiLvlLbl val="0"/>
      </c:catAx>
      <c:valAx>
        <c:axId val="204132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# Tickets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20413557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usual tickets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HIPAA</c:v>
                </c:pt>
                <c:pt idx="1">
                  <c:v>PCI-DSS</c:v>
                </c:pt>
                <c:pt idx="2">
                  <c:v>GDPR</c:v>
                </c:pt>
                <c:pt idx="3">
                  <c:v>Insider Threat</c:v>
                </c:pt>
                <c:pt idx="4">
                  <c:v>Privacy Assessment</c:v>
                </c:pt>
                <c:pt idx="5">
                  <c:v>Phishing</c:v>
                </c:pt>
                <c:pt idx="6">
                  <c:v>Firewall</c:v>
                </c:pt>
                <c:pt idx="7">
                  <c:v>Malware Attack</c:v>
                </c:pt>
                <c:pt idx="8">
                  <c:v>New Application Launch</c:v>
                </c:pt>
                <c:pt idx="9">
                  <c:v>BCP/DR</c:v>
                </c:pt>
                <c:pt idx="10">
                  <c:v>Application Offboarding</c:v>
                </c:pt>
                <c:pt idx="11">
                  <c:v>Vishing</c:v>
                </c:pt>
                <c:pt idx="12">
                  <c:v>Spyware</c:v>
                </c:pt>
                <c:pt idx="13">
                  <c:v>Obsolete Software</c:v>
                </c:pt>
                <c:pt idx="14">
                  <c:v>Segregation of Duties</c:v>
                </c:pt>
                <c:pt idx="15">
                  <c:v>Password non-expiry</c:v>
                </c:pt>
                <c:pt idx="16">
                  <c:v>Secure Development</c:v>
                </c:pt>
                <c:pt idx="17">
                  <c:v>Access Management</c:v>
                </c:pt>
                <c:pt idx="18">
                  <c:v>Unauthorized access</c:v>
                </c:pt>
                <c:pt idx="19">
                  <c:v>Database Security</c:v>
                </c:pt>
                <c:pt idx="20">
                  <c:v>Trojan Attack</c:v>
                </c:pt>
                <c:pt idx="21">
                  <c:v>Unauthorized software</c:v>
                </c:pt>
                <c:pt idx="22">
                  <c:v>Third Party Engagement</c:v>
                </c:pt>
                <c:pt idx="23">
                  <c:v>Encryption</c:v>
                </c:pt>
                <c:pt idx="24">
                  <c:v>Network Security</c:v>
                </c:pt>
              </c:strCache>
            </c:strRef>
          </c:cat>
          <c:val>
            <c:numRef>
              <c:f>Sheet1!$D$2:$D$26</c:f>
              <c:numCache>
                <c:formatCode>General</c:formatCode>
                <c:ptCount val="25"/>
                <c:pt idx="0">
                  <c:v>56</c:v>
                </c:pt>
                <c:pt idx="1">
                  <c:v>46</c:v>
                </c:pt>
                <c:pt idx="2">
                  <c:v>43</c:v>
                </c:pt>
                <c:pt idx="3">
                  <c:v>40</c:v>
                </c:pt>
                <c:pt idx="4">
                  <c:v>39</c:v>
                </c:pt>
                <c:pt idx="5">
                  <c:v>32</c:v>
                </c:pt>
                <c:pt idx="6">
                  <c:v>31</c:v>
                </c:pt>
                <c:pt idx="7">
                  <c:v>28</c:v>
                </c:pt>
                <c:pt idx="8">
                  <c:v>26</c:v>
                </c:pt>
                <c:pt idx="9">
                  <c:v>25</c:v>
                </c:pt>
                <c:pt idx="10">
                  <c:v>20</c:v>
                </c:pt>
                <c:pt idx="11">
                  <c:v>17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10</c:v>
                </c:pt>
                <c:pt idx="20">
                  <c:v>8</c:v>
                </c:pt>
                <c:pt idx="21">
                  <c:v>8</c:v>
                </c:pt>
                <c:pt idx="22">
                  <c:v>7</c:v>
                </c:pt>
                <c:pt idx="23">
                  <c:v>7</c:v>
                </c:pt>
                <c:pt idx="2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F-43C3-A8C7-D9A7388D1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7561023"/>
        <c:axId val="157562463"/>
      </c:barChart>
      <c:lineChart>
        <c:grouping val="standard"/>
        <c:varyColors val="0"/>
        <c:ser>
          <c:idx val="1"/>
          <c:order val="1"/>
          <c:tx>
            <c:strRef>
              <c:f>Sheet1!$E$1</c:f>
              <c:strCache>
                <c:ptCount val="1"/>
                <c:pt idx="0">
                  <c:v>usual days</c:v>
                </c:pt>
              </c:strCache>
            </c:strRef>
          </c:tx>
          <c:spPr>
            <a:ln w="28575" cap="rnd">
              <a:solidFill>
                <a:srgbClr val="69AF6D"/>
              </a:solidFill>
              <a:round/>
            </a:ln>
            <a:effectLst/>
          </c:spPr>
          <c:marker>
            <c:symbol val="none"/>
          </c:marker>
          <c:dLbls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3F-43C3-A8C7-D9A7388D12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Sheet1!$A$2:$A$26</c:f>
              <c:strCache>
                <c:ptCount val="25"/>
                <c:pt idx="0">
                  <c:v>HIPAA</c:v>
                </c:pt>
                <c:pt idx="1">
                  <c:v>PCI-DSS</c:v>
                </c:pt>
                <c:pt idx="2">
                  <c:v>GDPR</c:v>
                </c:pt>
                <c:pt idx="3">
                  <c:v>Insider Threat</c:v>
                </c:pt>
                <c:pt idx="4">
                  <c:v>Privacy Assessment</c:v>
                </c:pt>
                <c:pt idx="5">
                  <c:v>Phishing</c:v>
                </c:pt>
                <c:pt idx="6">
                  <c:v>Firewall</c:v>
                </c:pt>
                <c:pt idx="7">
                  <c:v>Malware Attack</c:v>
                </c:pt>
                <c:pt idx="8">
                  <c:v>New Application Launch</c:v>
                </c:pt>
                <c:pt idx="9">
                  <c:v>BCP/DR</c:v>
                </c:pt>
                <c:pt idx="10">
                  <c:v>Application Offboarding</c:v>
                </c:pt>
                <c:pt idx="11">
                  <c:v>Vishing</c:v>
                </c:pt>
                <c:pt idx="12">
                  <c:v>Spyware</c:v>
                </c:pt>
                <c:pt idx="13">
                  <c:v>Obsolete Software</c:v>
                </c:pt>
                <c:pt idx="14">
                  <c:v>Segregation of Duties</c:v>
                </c:pt>
                <c:pt idx="15">
                  <c:v>Password non-expiry</c:v>
                </c:pt>
                <c:pt idx="16">
                  <c:v>Secure Development</c:v>
                </c:pt>
                <c:pt idx="17">
                  <c:v>Access Management</c:v>
                </c:pt>
                <c:pt idx="18">
                  <c:v>Unauthorized access</c:v>
                </c:pt>
                <c:pt idx="19">
                  <c:v>Database Security</c:v>
                </c:pt>
                <c:pt idx="20">
                  <c:v>Trojan Attack</c:v>
                </c:pt>
                <c:pt idx="21">
                  <c:v>Unauthorized software</c:v>
                </c:pt>
                <c:pt idx="22">
                  <c:v>Third Party Engagement</c:v>
                </c:pt>
                <c:pt idx="23">
                  <c:v>Encryption</c:v>
                </c:pt>
                <c:pt idx="24">
                  <c:v>Network Security</c:v>
                </c:pt>
              </c:strCache>
            </c:strRef>
          </c:cat>
          <c:val>
            <c:numRef>
              <c:f>Sheet1!$E$2:$E$26</c:f>
              <c:numCache>
                <c:formatCode>General</c:formatCode>
                <c:ptCount val="25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5</c:v>
                </c:pt>
                <c:pt idx="13">
                  <c:v>3</c:v>
                </c:pt>
                <c:pt idx="14">
                  <c:v>3</c:v>
                </c:pt>
                <c:pt idx="15">
                  <c:v>9</c:v>
                </c:pt>
                <c:pt idx="16">
                  <c:v>4</c:v>
                </c:pt>
                <c:pt idx="17">
                  <c:v>3</c:v>
                </c:pt>
                <c:pt idx="18">
                  <c:v>3</c:v>
                </c:pt>
                <c:pt idx="19">
                  <c:v>5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3</c:v>
                </c:pt>
                <c:pt idx="2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3F-43C3-A8C7-D9A7388D1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6791279"/>
        <c:axId val="1506791759"/>
      </c:lineChart>
      <c:catAx>
        <c:axId val="1575610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62463"/>
        <c:crosses val="autoZero"/>
        <c:auto val="1"/>
        <c:lblAlgn val="ctr"/>
        <c:lblOffset val="100"/>
        <c:noMultiLvlLbl val="0"/>
      </c:catAx>
      <c:valAx>
        <c:axId val="1575624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Tickets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61023"/>
        <c:crosses val="autoZero"/>
        <c:crossBetween val="between"/>
      </c:valAx>
      <c:valAx>
        <c:axId val="15067917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791279"/>
        <c:crosses val="max"/>
        <c:crossBetween val="between"/>
      </c:valAx>
      <c:catAx>
        <c:axId val="15067912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067917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Ticket No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3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402-4303-A8EE-48B22C85EEF9}"/>
              </c:ext>
            </c:extLst>
          </c:dPt>
          <c:dPt>
            <c:idx val="1"/>
            <c:bubble3D val="0"/>
            <c:spPr>
              <a:solidFill>
                <a:schemeClr val="accent2">
                  <a:tint val="3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02-4303-A8EE-48B22C85EEF9}"/>
              </c:ext>
            </c:extLst>
          </c:dPt>
          <c:dPt>
            <c:idx val="2"/>
            <c:bubble3D val="0"/>
            <c:spPr>
              <a:solidFill>
                <a:schemeClr val="accent2">
                  <a:tint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402-4303-A8EE-48B22C85EEF9}"/>
              </c:ext>
            </c:extLst>
          </c:dPt>
          <c:dPt>
            <c:idx val="3"/>
            <c:bubble3D val="0"/>
            <c:spPr>
              <a:solidFill>
                <a:schemeClr val="accent2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02-4303-A8EE-48B22C85EEF9}"/>
              </c:ext>
            </c:extLst>
          </c:dPt>
          <c:dPt>
            <c:idx val="4"/>
            <c:bubble3D val="0"/>
            <c:spPr>
              <a:solidFill>
                <a:schemeClr val="accent2">
                  <a:tint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402-4303-A8EE-48B22C85EEF9}"/>
              </c:ext>
            </c:extLst>
          </c:dPt>
          <c:dPt>
            <c:idx val="5"/>
            <c:bubble3D val="0"/>
            <c:spPr>
              <a:solidFill>
                <a:schemeClr val="accent2">
                  <a:tint val="4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61A-4D70-970A-0E8BE6580749}"/>
              </c:ext>
            </c:extLst>
          </c:dPt>
          <c:dPt>
            <c:idx val="6"/>
            <c:bubble3D val="0"/>
            <c:spPr>
              <a:solidFill>
                <a:schemeClr val="accent2">
                  <a:tint val="5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61A-4D70-970A-0E8BE6580749}"/>
              </c:ext>
            </c:extLst>
          </c:dPt>
          <c:dPt>
            <c:idx val="7"/>
            <c:bubble3D val="0"/>
            <c:spPr>
              <a:solidFill>
                <a:schemeClr val="accent2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61A-4D70-970A-0E8BE6580749}"/>
              </c:ext>
            </c:extLst>
          </c:dPt>
          <c:dPt>
            <c:idx val="8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61A-4D70-970A-0E8BE6580749}"/>
              </c:ext>
            </c:extLst>
          </c:dPt>
          <c:dPt>
            <c:idx val="9"/>
            <c:bubble3D val="0"/>
            <c:spPr>
              <a:solidFill>
                <a:schemeClr val="accent2">
                  <a:tint val="6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61A-4D70-970A-0E8BE6580749}"/>
              </c:ext>
            </c:extLst>
          </c:dPt>
          <c:dPt>
            <c:idx val="10"/>
            <c:bubble3D val="0"/>
            <c:spPr>
              <a:solidFill>
                <a:schemeClr val="accent2">
                  <a:tint val="6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61A-4D70-970A-0E8BE6580749}"/>
              </c:ext>
            </c:extLst>
          </c:dPt>
          <c:dPt>
            <c:idx val="11"/>
            <c:bubble3D val="0"/>
            <c:spPr>
              <a:solidFill>
                <a:schemeClr val="accent2">
                  <a:tint val="6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F61A-4D70-970A-0E8BE6580749}"/>
              </c:ext>
            </c:extLst>
          </c:dPt>
          <c:dPt>
            <c:idx val="12"/>
            <c:bubble3D val="0"/>
            <c:spPr>
              <a:solidFill>
                <a:schemeClr val="accent2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F61A-4D70-970A-0E8BE6580749}"/>
              </c:ext>
            </c:extLst>
          </c:dPt>
          <c:dPt>
            <c:idx val="13"/>
            <c:bubble3D val="0"/>
            <c:spPr>
              <a:solidFill>
                <a:schemeClr val="accent2">
                  <a:tint val="7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F61A-4D70-970A-0E8BE6580749}"/>
              </c:ext>
            </c:extLst>
          </c:dPt>
          <c:dPt>
            <c:idx val="14"/>
            <c:bubble3D val="0"/>
            <c:spPr>
              <a:solidFill>
                <a:schemeClr val="accent2">
                  <a:tint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F61A-4D70-970A-0E8BE6580749}"/>
              </c:ext>
            </c:extLst>
          </c:dPt>
          <c:dPt>
            <c:idx val="15"/>
            <c:bubble3D val="0"/>
            <c:spPr>
              <a:solidFill>
                <a:schemeClr val="accent2">
                  <a:tint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F61A-4D70-970A-0E8BE6580749}"/>
              </c:ext>
            </c:extLst>
          </c:dPt>
          <c:dPt>
            <c:idx val="16"/>
            <c:bubble3D val="0"/>
            <c:spPr>
              <a:solidFill>
                <a:schemeClr val="accent2">
                  <a:tint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F61A-4D70-970A-0E8BE6580749}"/>
              </c:ext>
            </c:extLst>
          </c:dPt>
          <c:dPt>
            <c:idx val="17"/>
            <c:bubble3D val="0"/>
            <c:spPr>
              <a:solidFill>
                <a:schemeClr val="accent2">
                  <a:tint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F61A-4D70-970A-0E8BE6580749}"/>
              </c:ext>
            </c:extLst>
          </c:dPt>
          <c:dPt>
            <c:idx val="18"/>
            <c:bubble3D val="0"/>
            <c:spPr>
              <a:solidFill>
                <a:schemeClr val="accent2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F61A-4D70-970A-0E8BE6580749}"/>
              </c:ext>
            </c:extLst>
          </c:dPt>
          <c:dPt>
            <c:idx val="19"/>
            <c:bubble3D val="0"/>
            <c:spPr>
              <a:solidFill>
                <a:schemeClr val="accent2">
                  <a:tint val="9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F61A-4D70-970A-0E8BE6580749}"/>
              </c:ext>
            </c:extLst>
          </c:dPt>
          <c:dPt>
            <c:idx val="20"/>
            <c:bubble3D val="0"/>
            <c:spPr>
              <a:solidFill>
                <a:schemeClr val="accent2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F61A-4D70-970A-0E8BE6580749}"/>
              </c:ext>
            </c:extLst>
          </c:dPt>
          <c:dPt>
            <c:idx val="21"/>
            <c:bubble3D val="0"/>
            <c:spPr>
              <a:solidFill>
                <a:schemeClr val="accent2">
                  <a:tint val="9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F61A-4D70-970A-0E8BE6580749}"/>
              </c:ext>
            </c:extLst>
          </c:dPt>
          <c:dPt>
            <c:idx val="2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F61A-4D70-970A-0E8BE6580749}"/>
              </c:ext>
            </c:extLst>
          </c:dPt>
          <c:dPt>
            <c:idx val="23"/>
            <c:bubble3D val="0"/>
            <c:spPr>
              <a:solidFill>
                <a:schemeClr val="accent2">
                  <a:shade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F61A-4D70-970A-0E8BE6580749}"/>
              </c:ext>
            </c:extLst>
          </c:dPt>
          <c:dPt>
            <c:idx val="24"/>
            <c:bubble3D val="0"/>
            <c:spPr>
              <a:solidFill>
                <a:schemeClr val="accent2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F61A-4D70-970A-0E8BE6580749}"/>
              </c:ext>
            </c:extLst>
          </c:dPt>
          <c:dPt>
            <c:idx val="25"/>
            <c:bubble3D val="0"/>
            <c:spPr>
              <a:solidFill>
                <a:schemeClr val="accent2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F61A-4D70-970A-0E8BE6580749}"/>
              </c:ext>
            </c:extLst>
          </c:dPt>
          <c:dPt>
            <c:idx val="26"/>
            <c:bubble3D val="0"/>
            <c:spPr>
              <a:solidFill>
                <a:schemeClr val="accent2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F61A-4D70-970A-0E8BE6580749}"/>
              </c:ext>
            </c:extLst>
          </c:dPt>
          <c:dPt>
            <c:idx val="27"/>
            <c:bubble3D val="0"/>
            <c:spPr>
              <a:solidFill>
                <a:schemeClr val="accent2">
                  <a:shade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F61A-4D70-970A-0E8BE6580749}"/>
              </c:ext>
            </c:extLst>
          </c:dPt>
          <c:dPt>
            <c:idx val="28"/>
            <c:bubble3D val="0"/>
            <c:spPr>
              <a:solidFill>
                <a:schemeClr val="accent2">
                  <a:shade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F61A-4D70-970A-0E8BE6580749}"/>
              </c:ext>
            </c:extLst>
          </c:dPt>
          <c:dPt>
            <c:idx val="29"/>
            <c:bubble3D val="0"/>
            <c:spPr>
              <a:solidFill>
                <a:schemeClr val="accent2">
                  <a:shade val="7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F61A-4D70-970A-0E8BE6580749}"/>
              </c:ext>
            </c:extLst>
          </c:dPt>
          <c:dPt>
            <c:idx val="30"/>
            <c:bubble3D val="0"/>
            <c:spPr>
              <a:solidFill>
                <a:schemeClr val="accent2">
                  <a:shade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F61A-4D70-970A-0E8BE6580749}"/>
              </c:ext>
            </c:extLst>
          </c:dPt>
          <c:dPt>
            <c:idx val="31"/>
            <c:bubble3D val="0"/>
            <c:spPr>
              <a:solidFill>
                <a:schemeClr val="accent2">
                  <a:shade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F61A-4D70-970A-0E8BE6580749}"/>
              </c:ext>
            </c:extLst>
          </c:dPt>
          <c:dPt>
            <c:idx val="32"/>
            <c:bubble3D val="0"/>
            <c:spPr>
              <a:solidFill>
                <a:schemeClr val="accent2">
                  <a:shade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F61A-4D70-970A-0E8BE6580749}"/>
              </c:ext>
            </c:extLst>
          </c:dPt>
          <c:dPt>
            <c:idx val="33"/>
            <c:bubble3D val="0"/>
            <c:spPr>
              <a:solidFill>
                <a:schemeClr val="accent2">
                  <a:shade val="6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F61A-4D70-970A-0E8BE6580749}"/>
              </c:ext>
            </c:extLst>
          </c:dPt>
          <c:dPt>
            <c:idx val="34"/>
            <c:bubble3D val="0"/>
            <c:spPr>
              <a:solidFill>
                <a:schemeClr val="accent2">
                  <a:shade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F61A-4D70-970A-0E8BE6580749}"/>
              </c:ext>
            </c:extLst>
          </c:dPt>
          <c:dPt>
            <c:idx val="35"/>
            <c:bubble3D val="0"/>
            <c:spPr>
              <a:solidFill>
                <a:schemeClr val="accent2">
                  <a:shade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F61A-4D70-970A-0E8BE6580749}"/>
              </c:ext>
            </c:extLst>
          </c:dPt>
          <c:dPt>
            <c:idx val="36"/>
            <c:bubble3D val="0"/>
            <c:spPr>
              <a:solidFill>
                <a:schemeClr val="accent2">
                  <a:shade val="5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F61A-4D70-970A-0E8BE6580749}"/>
              </c:ext>
            </c:extLst>
          </c:dPt>
          <c:dPt>
            <c:idx val="37"/>
            <c:bubble3D val="0"/>
            <c:spPr>
              <a:solidFill>
                <a:schemeClr val="accent2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F61A-4D70-970A-0E8BE6580749}"/>
              </c:ext>
            </c:extLst>
          </c:dPt>
          <c:dPt>
            <c:idx val="38"/>
            <c:bubble3D val="0"/>
            <c:spPr>
              <a:solidFill>
                <a:schemeClr val="accent2">
                  <a:shade val="5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F61A-4D70-970A-0E8BE6580749}"/>
              </c:ext>
            </c:extLst>
          </c:dPt>
          <c:dPt>
            <c:idx val="39"/>
            <c:bubble3D val="0"/>
            <c:spPr>
              <a:solidFill>
                <a:schemeClr val="accent2">
                  <a:shade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F61A-4D70-970A-0E8BE6580749}"/>
              </c:ext>
            </c:extLst>
          </c:dPt>
          <c:dPt>
            <c:idx val="40"/>
            <c:bubble3D val="0"/>
            <c:spPr>
              <a:solidFill>
                <a:schemeClr val="accent2">
                  <a:shade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F61A-4D70-970A-0E8BE6580749}"/>
              </c:ext>
            </c:extLst>
          </c:dPt>
          <c:dPt>
            <c:idx val="41"/>
            <c:bubble3D val="0"/>
            <c:spPr>
              <a:solidFill>
                <a:schemeClr val="accent2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F61A-4D70-970A-0E8BE6580749}"/>
              </c:ext>
            </c:extLst>
          </c:dPt>
          <c:dPt>
            <c:idx val="42"/>
            <c:bubble3D val="0"/>
            <c:spPr>
              <a:solidFill>
                <a:schemeClr val="accent2">
                  <a:shade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F61A-4D70-970A-0E8BE6580749}"/>
              </c:ext>
            </c:extLst>
          </c:dPt>
          <c:dPt>
            <c:idx val="43"/>
            <c:bubble3D val="0"/>
            <c:spPr>
              <a:solidFill>
                <a:schemeClr val="accent2">
                  <a:shade val="3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F61A-4D70-970A-0E8BE6580749}"/>
              </c:ext>
            </c:extLst>
          </c:dPt>
          <c:dPt>
            <c:idx val="44"/>
            <c:bubble3D val="0"/>
            <c:spPr>
              <a:solidFill>
                <a:schemeClr val="accent2">
                  <a:shade val="3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F61A-4D70-970A-0E8BE6580749}"/>
              </c:ext>
            </c:extLst>
          </c:dPt>
          <c:dPt>
            <c:idx val="45"/>
            <c:bubble3D val="0"/>
            <c:spPr>
              <a:solidFill>
                <a:srgbClr val="D86F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02-4303-A8EE-48B22C85EEF9}"/>
              </c:ext>
            </c:extLst>
          </c:dPt>
          <c:dLbls>
            <c:dLbl>
              <c:idx val="0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02-4303-A8EE-48B22C85EEF9}"/>
                </c:ext>
              </c:extLst>
            </c:dLbl>
            <c:dLbl>
              <c:idx val="1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02-4303-A8EE-48B22C85EEF9}"/>
                </c:ext>
              </c:extLst>
            </c:dLbl>
            <c:dLbl>
              <c:idx val="2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02-4303-A8EE-48B22C85EEF9}"/>
                </c:ext>
              </c:extLst>
            </c:dLbl>
            <c:dLbl>
              <c:idx val="3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02-4303-A8EE-48B22C85EEF9}"/>
                </c:ext>
              </c:extLst>
            </c:dLbl>
            <c:dLbl>
              <c:idx val="4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02-4303-A8EE-48B22C85EEF9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0334C85-352E-4111-A404-F5855A3AE891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, </a:t>
                    </a:r>
                    <a:fld id="{26180AF9-476C-4BD5-9447-5DCA7F0702AB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402-4303-A8EE-48B22C85EE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Sheet1!$A$2:$A$46</c:f>
              <c:strCache>
                <c:ptCount val="4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  <c:pt idx="5">
                  <c:v>Illinois</c:v>
                </c:pt>
                <c:pt idx="6">
                  <c:v>Georgia</c:v>
                </c:pt>
                <c:pt idx="7">
                  <c:v>Colorado</c:v>
                </c:pt>
                <c:pt idx="8">
                  <c:v>Utah</c:v>
                </c:pt>
                <c:pt idx="9">
                  <c:v>Arizona</c:v>
                </c:pt>
                <c:pt idx="10">
                  <c:v>New Jersey</c:v>
                </c:pt>
                <c:pt idx="11">
                  <c:v>Massachusetts</c:v>
                </c:pt>
                <c:pt idx="12">
                  <c:v>North Carolina</c:v>
                </c:pt>
                <c:pt idx="13">
                  <c:v>Pennsylvania</c:v>
                </c:pt>
                <c:pt idx="14">
                  <c:v>Ohio</c:v>
                </c:pt>
                <c:pt idx="15">
                  <c:v>Michigan</c:v>
                </c:pt>
                <c:pt idx="16">
                  <c:v>Washington</c:v>
                </c:pt>
                <c:pt idx="17">
                  <c:v>Oregon</c:v>
                </c:pt>
                <c:pt idx="18">
                  <c:v>District of Columbia</c:v>
                </c:pt>
                <c:pt idx="19">
                  <c:v>Maryland</c:v>
                </c:pt>
                <c:pt idx="20">
                  <c:v>Minnesota</c:v>
                </c:pt>
                <c:pt idx="21">
                  <c:v>Missouri</c:v>
                </c:pt>
                <c:pt idx="22">
                  <c:v>Tennessee</c:v>
                </c:pt>
                <c:pt idx="23">
                  <c:v>Wisconsin</c:v>
                </c:pt>
                <c:pt idx="24">
                  <c:v>Indiana</c:v>
                </c:pt>
                <c:pt idx="25">
                  <c:v>Connecticut</c:v>
                </c:pt>
                <c:pt idx="26">
                  <c:v>Iowa</c:v>
                </c:pt>
                <c:pt idx="27">
                  <c:v>Alabama</c:v>
                </c:pt>
                <c:pt idx="28">
                  <c:v>Kansas</c:v>
                </c:pt>
                <c:pt idx="29">
                  <c:v>Louisiana</c:v>
                </c:pt>
                <c:pt idx="30">
                  <c:v>Nevada</c:v>
                </c:pt>
                <c:pt idx="31">
                  <c:v>Delaware</c:v>
                </c:pt>
                <c:pt idx="32">
                  <c:v>Mississippi</c:v>
                </c:pt>
                <c:pt idx="33">
                  <c:v>South Carolina</c:v>
                </c:pt>
                <c:pt idx="34">
                  <c:v>Kentucky</c:v>
                </c:pt>
                <c:pt idx="35">
                  <c:v>Oklahoma</c:v>
                </c:pt>
                <c:pt idx="36">
                  <c:v>Rhode Island</c:v>
                </c:pt>
                <c:pt idx="37">
                  <c:v>Hawaii</c:v>
                </c:pt>
                <c:pt idx="38">
                  <c:v>Idaho</c:v>
                </c:pt>
                <c:pt idx="39">
                  <c:v>Maine</c:v>
                </c:pt>
                <c:pt idx="40">
                  <c:v>Montana</c:v>
                </c:pt>
                <c:pt idx="41">
                  <c:v>Nebraska</c:v>
                </c:pt>
                <c:pt idx="42">
                  <c:v>New Hampshire</c:v>
                </c:pt>
                <c:pt idx="43">
                  <c:v>New Mexico</c:v>
                </c:pt>
                <c:pt idx="44">
                  <c:v>West Virginia</c:v>
                </c:pt>
              </c:strCache>
            </c:strRef>
          </c:cat>
          <c:val>
            <c:numRef>
              <c:f>Sheet1!$B$2:$B$46</c:f>
              <c:numCache>
                <c:formatCode>General</c:formatCode>
                <c:ptCount val="45"/>
                <c:pt idx="0">
                  <c:v>130</c:v>
                </c:pt>
                <c:pt idx="1">
                  <c:v>55</c:v>
                </c:pt>
                <c:pt idx="2">
                  <c:v>47</c:v>
                </c:pt>
                <c:pt idx="3">
                  <c:v>38</c:v>
                </c:pt>
                <c:pt idx="4">
                  <c:v>36</c:v>
                </c:pt>
                <c:pt idx="5">
                  <c:v>25</c:v>
                </c:pt>
                <c:pt idx="6">
                  <c:v>19</c:v>
                </c:pt>
                <c:pt idx="7">
                  <c:v>18</c:v>
                </c:pt>
                <c:pt idx="8">
                  <c:v>18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13</c:v>
                </c:pt>
                <c:pt idx="15">
                  <c:v>12</c:v>
                </c:pt>
                <c:pt idx="16">
                  <c:v>11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7</c:v>
                </c:pt>
                <c:pt idx="25">
                  <c:v>6</c:v>
                </c:pt>
                <c:pt idx="26">
                  <c:v>6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4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02-4303-A8EE-48B22C85E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63"/>
        <c:splitType val="percent"/>
        <c:splitPos val="5"/>
        <c:secondPieSize val="84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Priority Tickets</c:v>
                </c:pt>
              </c:strCache>
            </c:strRef>
          </c:tx>
          <c:spPr>
            <a:solidFill>
              <a:srgbClr val="FF6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</c:v>
                </c:pt>
                <c:pt idx="1">
                  <c:v>26</c:v>
                </c:pt>
                <c:pt idx="2">
                  <c:v>28</c:v>
                </c:pt>
                <c:pt idx="3">
                  <c:v>25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6-42BB-85EC-7716317ABF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Ticket No_y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Sheet1!$C$2:$C$6</c:f>
            </c:numRef>
          </c:val>
          <c:extLst>
            <c:ext xmlns:c16="http://schemas.microsoft.com/office/drawing/2014/chart" uri="{C3380CC4-5D6E-409C-BE32-E72D297353CC}">
              <c16:uniqueId val="{00000001-5CD6-42BB-85EC-7716317ABF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B141DBC-7C62-4E2D-970F-40275169EF2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1E3-4F75-924C-0CB5A054E8C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C02A95-76DF-4BB6-87D1-7D4B56F5D0A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1E3-4F75-924C-0CB5A054E8C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7FF25D-E903-46EB-B35B-45B0FA29B20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1E3-4F75-924C-0CB5A054E8C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B8D4225-21EA-4039-86D8-5B6973F350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1E3-4F75-924C-0CB5A054E8C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2C49510-B13A-43EE-AF85-D9081D82446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1E3-4F75-924C-0CB5A054E8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74</c:v>
                </c:pt>
                <c:pt idx="1">
                  <c:v>29</c:v>
                </c:pt>
                <c:pt idx="2">
                  <c:v>19</c:v>
                </c:pt>
                <c:pt idx="3">
                  <c:v>13</c:v>
                </c:pt>
                <c:pt idx="4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Sheet1!$E$2:$E$6</c15:f>
                <c15:dlblRangeCache>
                  <c:ptCount val="5"/>
                  <c:pt idx="0">
                    <c:v>130</c:v>
                  </c:pt>
                  <c:pt idx="1">
                    <c:v>55</c:v>
                  </c:pt>
                  <c:pt idx="2">
                    <c:v>47</c:v>
                  </c:pt>
                  <c:pt idx="3">
                    <c:v>38</c:v>
                  </c:pt>
                  <c:pt idx="4">
                    <c:v>36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CD6-42BB-85EC-7716317AB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495823"/>
        <c:axId val="151496303"/>
      </c:barChart>
      <c:catAx>
        <c:axId val="15149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96303"/>
        <c:crosses val="autoZero"/>
        <c:auto val="1"/>
        <c:lblAlgn val="ctr"/>
        <c:lblOffset val="100"/>
        <c:noMultiLvlLbl val="0"/>
      </c:catAx>
      <c:valAx>
        <c:axId val="1514963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14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total 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3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67-4501-B588-8320EB71C467}"/>
              </c:ext>
            </c:extLst>
          </c:dPt>
          <c:dPt>
            <c:idx val="1"/>
            <c:bubble3D val="0"/>
            <c:spPr>
              <a:solidFill>
                <a:schemeClr val="accent5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67-4501-B588-8320EB71C467}"/>
              </c:ext>
            </c:extLst>
          </c:dPt>
          <c:dPt>
            <c:idx val="2"/>
            <c:bubble3D val="0"/>
            <c:spPr>
              <a:solidFill>
                <a:schemeClr val="accent5">
                  <a:shade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67-4501-B588-8320EB71C467}"/>
              </c:ext>
            </c:extLst>
          </c:dPt>
          <c:dPt>
            <c:idx val="3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67-4501-B588-8320EB71C467}"/>
              </c:ext>
            </c:extLst>
          </c:dPt>
          <c:dPt>
            <c:idx val="4"/>
            <c:bubble3D val="0"/>
            <c:spPr>
              <a:solidFill>
                <a:schemeClr val="accent5">
                  <a:shade val="7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567-4501-B588-8320EB71C467}"/>
              </c:ext>
            </c:extLst>
          </c:dPt>
          <c:dPt>
            <c:idx val="5"/>
            <c:bubble3D val="0"/>
            <c:spPr>
              <a:solidFill>
                <a:schemeClr val="accent5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567-4501-B588-8320EB71C467}"/>
              </c:ext>
            </c:extLst>
          </c:dPt>
          <c:dPt>
            <c:idx val="6"/>
            <c:bubble3D val="0"/>
            <c:spPr>
              <a:solidFill>
                <a:schemeClr val="accent5">
                  <a:shade val="9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78-473B-947B-6CE8A8425606}"/>
              </c:ext>
            </c:extLst>
          </c:dPt>
          <c:dPt>
            <c:idx val="7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78-473B-947B-6CE8A8425606}"/>
              </c:ext>
            </c:extLst>
          </c:dPt>
          <c:dPt>
            <c:idx val="8"/>
            <c:bubble3D val="0"/>
            <c:spPr>
              <a:solidFill>
                <a:schemeClr val="accent5">
                  <a:tint val="9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78-473B-947B-6CE8A8425606}"/>
              </c:ext>
            </c:extLst>
          </c:dPt>
          <c:dPt>
            <c:idx val="9"/>
            <c:bubble3D val="0"/>
            <c:spPr>
              <a:solidFill>
                <a:schemeClr val="accent5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578-473B-947B-6CE8A8425606}"/>
              </c:ext>
            </c:extLst>
          </c:dPt>
          <c:dPt>
            <c:idx val="10"/>
            <c:bubble3D val="0"/>
            <c:spPr>
              <a:solidFill>
                <a:schemeClr val="accent5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78-473B-947B-6CE8A8425606}"/>
              </c:ext>
            </c:extLst>
          </c:dPt>
          <c:dPt>
            <c:idx val="11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78-473B-947B-6CE8A8425606}"/>
              </c:ext>
            </c:extLst>
          </c:dPt>
          <c:dPt>
            <c:idx val="12"/>
            <c:bubble3D val="0"/>
            <c:spPr>
              <a:solidFill>
                <a:schemeClr val="accent5">
                  <a:tint val="5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578-473B-947B-6CE8A8425606}"/>
              </c:ext>
            </c:extLst>
          </c:dPt>
          <c:dPt>
            <c:idx val="13"/>
            <c:bubble3D val="0"/>
            <c:spPr>
              <a:solidFill>
                <a:schemeClr val="accent5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578-473B-947B-6CE8A8425606}"/>
              </c:ext>
            </c:extLst>
          </c:dPt>
          <c:dPt>
            <c:idx val="14"/>
            <c:bubble3D val="0"/>
            <c:spPr>
              <a:solidFill>
                <a:schemeClr val="accent5">
                  <a:tint val="3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578-473B-947B-6CE8A8425606}"/>
              </c:ext>
            </c:extLst>
          </c:dPt>
          <c:dPt>
            <c:idx val="15"/>
            <c:bubble3D val="0"/>
            <c:spPr>
              <a:solidFill>
                <a:schemeClr val="accent5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567-4501-B588-8320EB71C467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78-473B-947B-6CE8A8425606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78-473B-947B-6CE8A8425606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78-473B-947B-6CE8A8425606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78-473B-947B-6CE8A8425606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78-473B-947B-6CE8A8425606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78-473B-947B-6CE8A8425606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78-473B-947B-6CE8A8425606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578-473B-947B-6CE8A8425606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578-473B-947B-6CE8A84256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Martina</c:v>
                </c:pt>
                <c:pt idx="1">
                  <c:v>Allan</c:v>
                </c:pt>
                <c:pt idx="2">
                  <c:v>Charles</c:v>
                </c:pt>
                <c:pt idx="3">
                  <c:v>Robbin</c:v>
                </c:pt>
                <c:pt idx="4">
                  <c:v>Bob</c:v>
                </c:pt>
                <c:pt idx="5">
                  <c:v>Cinderalla</c:v>
                </c:pt>
                <c:pt idx="6">
                  <c:v>Michael</c:v>
                </c:pt>
                <c:pt idx="7">
                  <c:v>Veronica</c:v>
                </c:pt>
                <c:pt idx="8">
                  <c:v>Kareema</c:v>
                </c:pt>
                <c:pt idx="9">
                  <c:v>Sean</c:v>
                </c:pt>
                <c:pt idx="10">
                  <c:v>Benny</c:v>
                </c:pt>
                <c:pt idx="11">
                  <c:v>Aleena</c:v>
                </c:pt>
                <c:pt idx="12">
                  <c:v>Sebastian</c:v>
                </c:pt>
                <c:pt idx="13">
                  <c:v>Charlotte</c:v>
                </c:pt>
                <c:pt idx="14">
                  <c:v>Sylviya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99</c:v>
                </c:pt>
                <c:pt idx="1">
                  <c:v>69</c:v>
                </c:pt>
                <c:pt idx="2">
                  <c:v>53</c:v>
                </c:pt>
                <c:pt idx="3">
                  <c:v>46</c:v>
                </c:pt>
                <c:pt idx="4">
                  <c:v>43</c:v>
                </c:pt>
                <c:pt idx="5">
                  <c:v>42</c:v>
                </c:pt>
                <c:pt idx="6">
                  <c:v>36</c:v>
                </c:pt>
                <c:pt idx="7">
                  <c:v>36</c:v>
                </c:pt>
                <c:pt idx="8">
                  <c:v>32</c:v>
                </c:pt>
                <c:pt idx="9">
                  <c:v>32</c:v>
                </c:pt>
                <c:pt idx="10">
                  <c:v>30</c:v>
                </c:pt>
                <c:pt idx="11">
                  <c:v>25</c:v>
                </c:pt>
                <c:pt idx="12">
                  <c:v>25</c:v>
                </c:pt>
                <c:pt idx="13">
                  <c:v>24</c:v>
                </c:pt>
                <c:pt idx="1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8-473B-947B-6CE8A84256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219"/>
        <c:splitType val="percent"/>
        <c:splitPos val="6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 bad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Sebastian</c:v>
                </c:pt>
                <c:pt idx="1">
                  <c:v>Aleena</c:v>
                </c:pt>
                <c:pt idx="2">
                  <c:v>Allan</c:v>
                </c:pt>
                <c:pt idx="3">
                  <c:v>Sean</c:v>
                </c:pt>
                <c:pt idx="4">
                  <c:v>Sylviya</c:v>
                </c:pt>
                <c:pt idx="5">
                  <c:v>Charles</c:v>
                </c:pt>
                <c:pt idx="6">
                  <c:v>Veronica</c:v>
                </c:pt>
                <c:pt idx="7">
                  <c:v>Martina</c:v>
                </c:pt>
                <c:pt idx="8">
                  <c:v>Robbin</c:v>
                </c:pt>
                <c:pt idx="9">
                  <c:v>Charlotte</c:v>
                </c:pt>
                <c:pt idx="10">
                  <c:v>Kareema</c:v>
                </c:pt>
                <c:pt idx="11">
                  <c:v>Cinderalla</c:v>
                </c:pt>
                <c:pt idx="12">
                  <c:v>Bob</c:v>
                </c:pt>
                <c:pt idx="13">
                  <c:v>Benny</c:v>
                </c:pt>
                <c:pt idx="14">
                  <c:v>Michael</c:v>
                </c:pt>
              </c:strCache>
            </c:strRef>
          </c:cat>
          <c:val>
            <c:numRef>
              <c:f>Sheet1!$B$2:$B$16</c:f>
              <c:numCache>
                <c:formatCode>0</c:formatCode>
                <c:ptCount val="15"/>
                <c:pt idx="0">
                  <c:v>28</c:v>
                </c:pt>
                <c:pt idx="1">
                  <c:v>20</c:v>
                </c:pt>
                <c:pt idx="2">
                  <c:v>18.84</c:v>
                </c:pt>
                <c:pt idx="3">
                  <c:v>18.75</c:v>
                </c:pt>
                <c:pt idx="4">
                  <c:v>17.39</c:v>
                </c:pt>
                <c:pt idx="5">
                  <c:v>16.98</c:v>
                </c:pt>
                <c:pt idx="6">
                  <c:v>16.670000000000002</c:v>
                </c:pt>
                <c:pt idx="7">
                  <c:v>16.16</c:v>
                </c:pt>
                <c:pt idx="8">
                  <c:v>15.22</c:v>
                </c:pt>
                <c:pt idx="9">
                  <c:v>12.5</c:v>
                </c:pt>
                <c:pt idx="10">
                  <c:v>12.5</c:v>
                </c:pt>
                <c:pt idx="11">
                  <c:v>11.9</c:v>
                </c:pt>
                <c:pt idx="12">
                  <c:v>11.63</c:v>
                </c:pt>
                <c:pt idx="13">
                  <c:v>10</c:v>
                </c:pt>
                <c:pt idx="14">
                  <c:v>8.33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4-4CF1-A778-796EF5C96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overlap val="-27"/>
        <c:axId val="290494559"/>
        <c:axId val="290487359"/>
      </c:barChart>
      <c:catAx>
        <c:axId val="29049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487359"/>
        <c:crosses val="autoZero"/>
        <c:auto val="1"/>
        <c:lblAlgn val="ctr"/>
        <c:lblOffset val="100"/>
        <c:noMultiLvlLbl val="0"/>
      </c:catAx>
      <c:valAx>
        <c:axId val="29048735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</a:t>
                </a:r>
                <a:r>
                  <a:rPr lang="en-US" baseline="0" dirty="0"/>
                  <a:t> of work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crossAx val="2904945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3C33-3CC4-AEDA-F661-35158C33A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E3D15-9C23-0FC8-D10D-60A3DE20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2AE2-CD71-6318-F05E-D44D4BDE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C729-420A-A515-ADA2-43E4D6D4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C452-EBA5-CCE5-DDC8-CC49858D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6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2ACA-D551-606A-987E-6E258AF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7D3AB-D5E4-83D6-FF96-E5BEBCE50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A0BE-E4E9-F688-B158-57469CA6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FB8-AC3F-4C0C-4A29-17134683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86DCA-CBA6-CC7C-078A-D7C253F2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5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5F143-3DDB-A1EE-F8E2-3B2BFAFDD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BFC7-CFFF-018C-97DA-6466DA80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28C7-DEAC-E07C-8CC0-F5DD07AF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F56A9-A6BA-9117-6E03-FDE72154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4C68C-BBBF-EAE5-D9E7-901ECB4B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E6C-7EF0-CF87-E1C1-3637C2A6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E2FF-B0CD-5994-8FDE-E642FD17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99E3-0E56-FB61-EF87-DDD96629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1AD0-2C15-CB22-412F-E56482DF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40943-1CFC-D395-7167-7E61C0F7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63E9-BF29-D5A6-A554-A59765F6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EAB78-B46D-4092-556B-167CC2FB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6C80-A08D-C805-DB8C-5FAD89F8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3713-561E-1D93-6C61-A1210CFE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5818-8C84-3182-ED2B-7643170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1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9860-05D9-2BBA-064B-5D458FF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570-8AC0-15AC-1150-BEC13C20C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59730-A4DB-3D54-9F76-23DC1CC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A688D-8A83-16A4-6164-D4FB81CA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F07C5-9B78-BA1C-23D6-FB6C72CD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ACE29-1A1A-24E2-75DF-811D5A5B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2D10-FC99-35B3-B059-01CDFF62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D43B4-B1BE-BE71-419C-F6A21F949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56AA-E17F-B44C-3A67-1312B7AD6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46DCA-3AFF-68A3-2EAF-C75B1A23B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8DD91-5108-075B-2D09-670513C4B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802E4-3599-FE94-AC3B-5E52986B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B0A33-564C-2822-9016-7289186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45206-436E-A1AC-70D7-CAAA2C83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CAF9-0627-4CA1-4E57-F9C5DE14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759BB-7D3F-C4AE-698F-BF36A1D0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7FFE9-FDB8-6020-EB95-460D1E80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261F9-9192-8812-F254-9C7B51A0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68BFB-EDA0-BBCC-4944-1B78F81B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0F667-31FB-7021-87DF-E9773709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A344-C799-0E6C-519A-33C22EB4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E6D7-449A-C035-B45C-BC71392F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C4C3-4EA1-F409-533D-50FE8C8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52615-6CA1-8F2A-61F0-07BDA57D1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32CF3-1F50-CF3B-9A46-6D0705AD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1ECA2-4D92-4E75-7AFD-EE704450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BC4A-D6C8-9800-3DDC-AB6A3DFD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B4F1-1A05-7AA5-DC42-7B3FEF2E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6949C-BC95-C5DB-065E-CCE4DCDD7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6977D-DC72-C522-BE5E-90252530A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433C0-9728-2CEE-500B-C6F47B60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AFA47-C59E-D2D3-4420-A9B465E1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220F-B04C-DD48-CD9F-825E8F67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2F0AE-7DB8-17CA-68D2-ED8CE803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65AD-94CD-2B9C-93A4-554E10FEA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022C-E8CB-266B-2338-7618FE247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4478-E04B-4321-8ED6-C5C5E34D6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C1B7-72BE-F187-FFF7-A63C1B5DE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01C8-1147-E6C4-F703-1CD460CC7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5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hyperlink" Target="https://bit.ly/Category_and_Subcategory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timson.a/viz/TeamPerformance_16943388722190/TeamPerformance" TargetMode="External"/><Relationship Id="rId2" Type="http://schemas.openxmlformats.org/officeDocument/2006/relationships/hyperlink" Target="https://github.com/stimson06/CXI-Challeng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12" Type="http://schemas.openxmlformats.org/officeDocument/2006/relationships/slide" Target="slide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2209359" y="2844224"/>
            <a:ext cx="77732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latin typeface="Roboto" panose="02000000000000000000" pitchFamily="2" charset="0"/>
                <a:ea typeface="Roboto" panose="02000000000000000000" pitchFamily="2" charset="0"/>
              </a:rPr>
              <a:t>CXI </a:t>
            </a:r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445346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8512318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78F2BE-5404-3503-C102-480633ED01C3}"/>
              </a:ext>
            </a:extLst>
          </p:cNvPr>
          <p:cNvSpPr txBox="1"/>
          <p:nvPr/>
        </p:nvSpPr>
        <p:spPr>
          <a:xfrm>
            <a:off x="5621762" y="3925180"/>
            <a:ext cx="2826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dirty="0">
                <a:latin typeface="Roboto Light" panose="02000000000000000000" pitchFamily="2" charset="0"/>
                <a:ea typeface="Roboto Light" panose="02000000000000000000" pitchFamily="2" charset="0"/>
              </a:rPr>
              <a:t>TICKET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F9B04E-629D-A07E-8A71-00799B9C0DCA}"/>
              </a:ext>
            </a:extLst>
          </p:cNvPr>
          <p:cNvSpPr/>
          <p:nvPr/>
        </p:nvSpPr>
        <p:spPr>
          <a:xfrm>
            <a:off x="0" y="0"/>
            <a:ext cx="67665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3946EB-2254-B2E4-D7DF-D98DCB925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479022"/>
              </p:ext>
            </p:extLst>
          </p:nvPr>
        </p:nvGraphicFramePr>
        <p:xfrm>
          <a:off x="6102350" y="4185507"/>
          <a:ext cx="6019122" cy="2303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TREND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676656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10571" y="147436"/>
            <a:ext cx="484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M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ONTHLY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REND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02077-6E64-2539-4ECB-96A49BB2D558}"/>
              </a:ext>
            </a:extLst>
          </p:cNvPr>
          <p:cNvSpPr/>
          <p:nvPr/>
        </p:nvSpPr>
        <p:spPr>
          <a:xfrm>
            <a:off x="8986980" y="790543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F59A0D-F6BF-CF1D-A9AA-96F6B350B364}"/>
              </a:ext>
            </a:extLst>
          </p:cNvPr>
          <p:cNvSpPr/>
          <p:nvPr/>
        </p:nvSpPr>
        <p:spPr>
          <a:xfrm>
            <a:off x="7102041" y="790542"/>
            <a:ext cx="88777" cy="85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0A42C-C064-44B9-5DF6-52A18A369DBC}"/>
              </a:ext>
            </a:extLst>
          </p:cNvPr>
          <p:cNvSpPr txBox="1"/>
          <p:nvPr/>
        </p:nvSpPr>
        <p:spPr>
          <a:xfrm>
            <a:off x="7181633" y="529402"/>
            <a:ext cx="118422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E32092-8735-4F4B-0E57-4942C324CE7B}"/>
              </a:ext>
            </a:extLst>
          </p:cNvPr>
          <p:cNvSpPr txBox="1"/>
          <p:nvPr/>
        </p:nvSpPr>
        <p:spPr>
          <a:xfrm>
            <a:off x="9075757" y="529402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EA2D11-B55C-7D77-F946-3EFEA529B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496659"/>
              </p:ext>
            </p:extLst>
          </p:nvPr>
        </p:nvGraphicFramePr>
        <p:xfrm>
          <a:off x="6096000" y="967617"/>
          <a:ext cx="6019122" cy="2461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D4F333-CF02-C604-94E9-91E420BE45D0}"/>
              </a:ext>
            </a:extLst>
          </p:cNvPr>
          <p:cNvSpPr txBox="1"/>
          <p:nvPr/>
        </p:nvSpPr>
        <p:spPr>
          <a:xfrm>
            <a:off x="689261" y="1470156"/>
            <a:ext cx="478751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Most of the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tickets are picked and completed in the same month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A3771-604F-1339-57C4-ADBA1E1D74A7}"/>
              </a:ext>
            </a:extLst>
          </p:cNvPr>
          <p:cNvSpPr txBox="1"/>
          <p:nvPr/>
        </p:nvSpPr>
        <p:spPr>
          <a:xfrm>
            <a:off x="689262" y="3733007"/>
            <a:ext cx="4368729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rill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-d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nalysis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34 out of 81(~40%) of tickets completed in June were picked in the earlier months.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61D29-6B73-A5A5-FE83-9CB78BAAF2AD}"/>
              </a:ext>
            </a:extLst>
          </p:cNvPr>
          <p:cNvSpPr txBox="1"/>
          <p:nvPr/>
        </p:nvSpPr>
        <p:spPr>
          <a:xfrm>
            <a:off x="689261" y="4957544"/>
            <a:ext cx="436635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Average monthly productivity score: 1.01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153B-728E-87EB-830B-E72A0BF00F5A}"/>
              </a:ext>
            </a:extLst>
          </p:cNvPr>
          <p:cNvSpPr txBox="1"/>
          <p:nvPr/>
        </p:nvSpPr>
        <p:spPr>
          <a:xfrm>
            <a:off x="689262" y="2431110"/>
            <a:ext cx="478751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No. of tickets created between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Apr. – Jul. and Aug. – Oct. shows a down-trend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but the productivity seems to be high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BD7FDD-8D20-B659-8FEF-AFAF4C9BC8DF}"/>
              </a:ext>
            </a:extLst>
          </p:cNvPr>
          <p:cNvCxnSpPr>
            <a:cxnSpLocks/>
          </p:cNvCxnSpPr>
          <p:nvPr/>
        </p:nvCxnSpPr>
        <p:spPr>
          <a:xfrm>
            <a:off x="8444170" y="4301335"/>
            <a:ext cx="1248470" cy="65620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32B001-F53F-CAB4-1624-5DF3B63961FE}"/>
              </a:ext>
            </a:extLst>
          </p:cNvPr>
          <p:cNvCxnSpPr>
            <a:cxnSpLocks/>
          </p:cNvCxnSpPr>
          <p:nvPr/>
        </p:nvCxnSpPr>
        <p:spPr>
          <a:xfrm>
            <a:off x="10181975" y="4301335"/>
            <a:ext cx="887078" cy="8460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DE0FD0-CF57-9489-BC90-422A649E9182}"/>
              </a:ext>
            </a:extLst>
          </p:cNvPr>
          <p:cNvSpPr/>
          <p:nvPr/>
        </p:nvSpPr>
        <p:spPr>
          <a:xfrm>
            <a:off x="7102041" y="3882666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8F6F13-62BD-31ED-4E54-009B405CE761}"/>
              </a:ext>
            </a:extLst>
          </p:cNvPr>
          <p:cNvSpPr/>
          <p:nvPr/>
        </p:nvSpPr>
        <p:spPr>
          <a:xfrm>
            <a:off x="8801703" y="3872371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B905F-E970-13CB-119F-91256A8A8EBD}"/>
              </a:ext>
            </a:extLst>
          </p:cNvPr>
          <p:cNvSpPr txBox="1"/>
          <p:nvPr/>
        </p:nvSpPr>
        <p:spPr>
          <a:xfrm>
            <a:off x="7190818" y="3621525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8C862E-A5F8-FB31-9ACC-76CF73300AF6}"/>
              </a:ext>
            </a:extLst>
          </p:cNvPr>
          <p:cNvSpPr txBox="1"/>
          <p:nvPr/>
        </p:nvSpPr>
        <p:spPr>
          <a:xfrm>
            <a:off x="8890480" y="3611231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6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0" grpId="0" animBg="1"/>
      <p:bldP spid="32" grpId="0" animBg="1"/>
      <p:bldP spid="33" grpId="0"/>
      <p:bldP spid="34" grpId="0"/>
      <p:bldGraphic spid="7" grpId="0">
        <p:bldAsOne/>
      </p:bldGraphic>
      <p:bldP spid="15" grpId="0"/>
      <p:bldP spid="16" grpId="0"/>
      <p:bldP spid="17" grpId="0"/>
      <p:bldP spid="18" grpId="0"/>
      <p:bldP spid="29" grpId="0" animBg="1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744321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48426" y="146362"/>
            <a:ext cx="7667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C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ATEGORY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5400" spc="600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S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UBCATEGORY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7B384-8866-AC6C-92EB-98C516FD917E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FD411-8231-07F9-3EC4-9D8D8D7D4F73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4" name="Video 73">
            <a:hlinkClick r:id="" action="ppaction://media"/>
            <a:extLst>
              <a:ext uri="{FF2B5EF4-FFF2-40B4-BE49-F238E27FC236}">
                <a16:creationId xmlns:a16="http://schemas.microsoft.com/office/drawing/2014/main" id="{DB85BB1A-82B1-C6AF-6217-BA5F851CEC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5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0761" y="1302963"/>
            <a:ext cx="6824165" cy="4449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C69BCB8-116D-1DF8-101B-CFB6C9D12263}"/>
              </a:ext>
            </a:extLst>
          </p:cNvPr>
          <p:cNvSpPr txBox="1"/>
          <p:nvPr/>
        </p:nvSpPr>
        <p:spPr>
          <a:xfrm>
            <a:off x="564230" y="3822588"/>
            <a:ext cx="439102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Only 1 ticket has been created for New Security 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67CD2E-4B55-27AC-98E1-F4C48115473B}"/>
              </a:ext>
            </a:extLst>
          </p:cNvPr>
          <p:cNvSpPr txBox="1"/>
          <p:nvPr/>
        </p:nvSpPr>
        <p:spPr>
          <a:xfrm>
            <a:off x="560901" y="1915529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50% of the tickets were based on Data Privacy and cyber consultation.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7D23A7-1600-03AB-32B0-69271308AED6}"/>
              </a:ext>
            </a:extLst>
          </p:cNvPr>
          <p:cNvSpPr txBox="1"/>
          <p:nvPr/>
        </p:nvSpPr>
        <p:spPr>
          <a:xfrm>
            <a:off x="560901" y="2819829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HIPPA is the most common type of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ticket in the year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217AB-719C-3221-3EF0-2F6E4EB14AB8}"/>
              </a:ext>
            </a:extLst>
          </p:cNvPr>
          <p:cNvSpPr txBox="1"/>
          <p:nvPr/>
        </p:nvSpPr>
        <p:spPr>
          <a:xfrm>
            <a:off x="8590483" y="5951437"/>
            <a:ext cx="57992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https://bit.ly/Category_and_Subcategory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8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75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811987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100923" y="120361"/>
            <a:ext cx="5693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A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BNORMAL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ICKETS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97A0E-62F7-EFB4-A61D-EBCAA6B2D5B5}"/>
              </a:ext>
            </a:extLst>
          </p:cNvPr>
          <p:cNvSpPr txBox="1"/>
          <p:nvPr/>
        </p:nvSpPr>
        <p:spPr>
          <a:xfrm>
            <a:off x="358770" y="1958661"/>
            <a:ext cx="557039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81 out of 615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(13%) tickets took around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 – 5 months to be completed.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F94AB2-2F66-54B4-8E30-D8D51668FAAD}"/>
              </a:ext>
            </a:extLst>
          </p:cNvPr>
          <p:cNvSpPr txBox="1"/>
          <p:nvPr/>
        </p:nvSpPr>
        <p:spPr>
          <a:xfrm>
            <a:off x="358770" y="3049409"/>
            <a:ext cx="4391024" cy="199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Possible reasons: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Incorrect completion date.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Lack of communication.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Interdependent on other teams.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Lack of technical expertise.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C1B4F-C4BC-9AA2-A34B-BE2D07E9D4F4}"/>
              </a:ext>
            </a:extLst>
          </p:cNvPr>
          <p:cNvSpPr txBox="1"/>
          <p:nvPr/>
        </p:nvSpPr>
        <p:spPr>
          <a:xfrm>
            <a:off x="9829264" y="383803"/>
            <a:ext cx="1690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 Thin" panose="02000000000000000000" pitchFamily="2" charset="0"/>
                <a:ea typeface="Roboto Thin" panose="02000000000000000000" pitchFamily="2" charset="0"/>
              </a:rPr>
              <a:t>Method used: IQR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A9D7B9-4CF5-1856-524D-F3FB4553C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26479"/>
              </p:ext>
            </p:extLst>
          </p:nvPr>
        </p:nvGraphicFramePr>
        <p:xfrm>
          <a:off x="6838118" y="710373"/>
          <a:ext cx="4841641" cy="5931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8859">
                  <a:extLst>
                    <a:ext uri="{9D8B030D-6E8A-4147-A177-3AD203B41FA5}">
                      <a16:colId xmlns:a16="http://schemas.microsoft.com/office/drawing/2014/main" val="1189190495"/>
                    </a:ext>
                  </a:extLst>
                </a:gridCol>
                <a:gridCol w="1061303">
                  <a:extLst>
                    <a:ext uri="{9D8B030D-6E8A-4147-A177-3AD203B41FA5}">
                      <a16:colId xmlns:a16="http://schemas.microsoft.com/office/drawing/2014/main" val="693348548"/>
                    </a:ext>
                  </a:extLst>
                </a:gridCol>
                <a:gridCol w="1181479">
                  <a:extLst>
                    <a:ext uri="{9D8B030D-6E8A-4147-A177-3AD203B41FA5}">
                      <a16:colId xmlns:a16="http://schemas.microsoft.com/office/drawing/2014/main" val="4009436814"/>
                    </a:ext>
                  </a:extLst>
                </a:gridCol>
              </a:tblGrid>
              <a:tr h="51241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Subcategory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Days to complete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Abnormal Tickets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085320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Obsolete Software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163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482946851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Database Security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115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970365178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Insider Threat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109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24802617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Segregation of Duties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735900158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BCP/DR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105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5670467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PCI-DSS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434828307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Third Party Engagement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998933671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New Application Launch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14798392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GDPR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48502759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Phishing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34946356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Application Offboarding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82943870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Privacy Assessment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81139362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Malware Attack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60306504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HIPAA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8801007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Spyware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229914979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Access Management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31502963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Vishing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51871119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Trojan Attack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462724406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Password non-expiry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398918315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Firewall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161052983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u="none" strike="noStrike" dirty="0">
                          <a:effectLst/>
                        </a:rPr>
                        <a:t>TOTAL TICKETS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3718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8288120-F289-E1FC-0B60-15816E7288A2}"/>
              </a:ext>
            </a:extLst>
          </p:cNvPr>
          <p:cNvSpPr/>
          <p:nvPr/>
        </p:nvSpPr>
        <p:spPr>
          <a:xfrm>
            <a:off x="9959894" y="1242632"/>
            <a:ext cx="537143" cy="288758"/>
          </a:xfrm>
          <a:prstGeom prst="rect">
            <a:avLst/>
          </a:prstGeom>
          <a:noFill/>
          <a:ln w="38100">
            <a:solidFill>
              <a:srgbClr val="FF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FFE9-A6CE-4F68-13DB-B634ADD7EC35}"/>
              </a:ext>
            </a:extLst>
          </p:cNvPr>
          <p:cNvSpPr/>
          <p:nvPr/>
        </p:nvSpPr>
        <p:spPr>
          <a:xfrm>
            <a:off x="9959894" y="6138209"/>
            <a:ext cx="537143" cy="288758"/>
          </a:xfrm>
          <a:prstGeom prst="rect">
            <a:avLst/>
          </a:prstGeom>
          <a:noFill/>
          <a:ln w="38100">
            <a:solidFill>
              <a:srgbClr val="FF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879652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DF3672-C5CF-F517-75F4-974AC6FAD69E}"/>
              </a:ext>
            </a:extLst>
          </p:cNvPr>
          <p:cNvSpPr/>
          <p:nvPr/>
        </p:nvSpPr>
        <p:spPr>
          <a:xfrm>
            <a:off x="6007223" y="1542672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DBDC49-59AD-F4EE-1549-BCFAA90271DE}"/>
              </a:ext>
            </a:extLst>
          </p:cNvPr>
          <p:cNvSpPr/>
          <p:nvPr/>
        </p:nvSpPr>
        <p:spPr>
          <a:xfrm>
            <a:off x="7963626" y="1542672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4E252-E050-FB08-467D-2982FD1E0FAA}"/>
              </a:ext>
            </a:extLst>
          </p:cNvPr>
          <p:cNvSpPr txBox="1"/>
          <p:nvPr/>
        </p:nvSpPr>
        <p:spPr>
          <a:xfrm>
            <a:off x="6096000" y="1281532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91FE5-9F70-FD23-F3F7-EFEEE8DB5DEC}"/>
              </a:ext>
            </a:extLst>
          </p:cNvPr>
          <p:cNvSpPr txBox="1"/>
          <p:nvPr/>
        </p:nvSpPr>
        <p:spPr>
          <a:xfrm>
            <a:off x="8052403" y="1281532"/>
            <a:ext cx="1281873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TICKET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163082" y="306859"/>
            <a:ext cx="4979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N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ORMAL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ICKETS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B933057-6414-14BA-08F2-00EF2F72A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718254"/>
              </p:ext>
            </p:extLst>
          </p:nvPr>
        </p:nvGraphicFramePr>
        <p:xfrm>
          <a:off x="5243068" y="1586902"/>
          <a:ext cx="6948932" cy="445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B97A0E-62F7-EFB4-A61D-EBCAA6B2D5B5}"/>
              </a:ext>
            </a:extLst>
          </p:cNvPr>
          <p:cNvSpPr txBox="1"/>
          <p:nvPr/>
        </p:nvSpPr>
        <p:spPr>
          <a:xfrm>
            <a:off x="358770" y="1958661"/>
            <a:ext cx="439102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After removing abnormal tickets, The average time taken to complete a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Password non-expiry is more than a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6AA86-9AC9-8250-4BAF-21D76D14F44A}"/>
              </a:ext>
            </a:extLst>
          </p:cNvPr>
          <p:cNvSpPr txBox="1"/>
          <p:nvPr/>
        </p:nvSpPr>
        <p:spPr>
          <a:xfrm>
            <a:off x="311545" y="3527563"/>
            <a:ext cx="4682195" cy="144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Even with high-priority tickets for password non-expiry, it takes around 7 days to get completed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2449109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DEMOGRAPHIC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919612" y="6574685"/>
            <a:ext cx="11698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947318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38286" y="149660"/>
            <a:ext cx="4115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D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EMOGRAPHIC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44BF235-C519-89AD-B996-9AF6399DB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752120"/>
              </p:ext>
            </p:extLst>
          </p:nvPr>
        </p:nvGraphicFramePr>
        <p:xfrm>
          <a:off x="5617437" y="1149855"/>
          <a:ext cx="6994433" cy="455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5E01CB-465C-7931-99A4-B98549E979BF}"/>
              </a:ext>
            </a:extLst>
          </p:cNvPr>
          <p:cNvSpPr txBox="1"/>
          <p:nvPr/>
        </p:nvSpPr>
        <p:spPr>
          <a:xfrm>
            <a:off x="358770" y="1958661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California, New York, Florida, Texas, and Virginia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contributed to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50% of the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 the year 2021</a:t>
            </a:r>
          </a:p>
        </p:txBody>
      </p:sp>
    </p:spTree>
    <p:extLst>
      <p:ext uri="{BB962C8B-B14F-4D97-AF65-F5344CB8AC3E}">
        <p14:creationId xmlns:p14="http://schemas.microsoft.com/office/powerpoint/2010/main" val="91738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1014984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DF3672-C5CF-F517-75F4-974AC6FAD69E}"/>
              </a:ext>
            </a:extLst>
          </p:cNvPr>
          <p:cNvSpPr/>
          <p:nvPr/>
        </p:nvSpPr>
        <p:spPr>
          <a:xfrm>
            <a:off x="8563783" y="1167888"/>
            <a:ext cx="88777" cy="85097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DBDC49-59AD-F4EE-1549-BCFAA90271DE}"/>
              </a:ext>
            </a:extLst>
          </p:cNvPr>
          <p:cNvSpPr/>
          <p:nvPr/>
        </p:nvSpPr>
        <p:spPr>
          <a:xfrm>
            <a:off x="10520186" y="1167888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4E252-E050-FB08-467D-2982FD1E0FAA}"/>
              </a:ext>
            </a:extLst>
          </p:cNvPr>
          <p:cNvSpPr txBox="1"/>
          <p:nvPr/>
        </p:nvSpPr>
        <p:spPr>
          <a:xfrm>
            <a:off x="8652559" y="906748"/>
            <a:ext cx="174510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# HIGH PRIORITY TICKETS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91FE5-9F70-FD23-F3F7-EFEEE8DB5DEC}"/>
              </a:ext>
            </a:extLst>
          </p:cNvPr>
          <p:cNvSpPr txBox="1"/>
          <p:nvPr/>
        </p:nvSpPr>
        <p:spPr>
          <a:xfrm>
            <a:off x="10608963" y="906748"/>
            <a:ext cx="1281873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# TICKETS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47E5-DED9-60AF-ACBC-6EB875E70A71}"/>
              </a:ext>
            </a:extLst>
          </p:cNvPr>
          <p:cNvSpPr txBox="1"/>
          <p:nvPr/>
        </p:nvSpPr>
        <p:spPr>
          <a:xfrm>
            <a:off x="63962" y="6228436"/>
            <a:ext cx="2449109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DEMOGRAPHIC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9BB42-19D8-E28E-AE7A-609E94A364C3}"/>
              </a:ext>
            </a:extLst>
          </p:cNvPr>
          <p:cNvCxnSpPr>
            <a:cxnSpLocks/>
          </p:cNvCxnSpPr>
          <p:nvPr/>
        </p:nvCxnSpPr>
        <p:spPr>
          <a:xfrm>
            <a:off x="1919612" y="6574685"/>
            <a:ext cx="11698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4457DF-B618-E7AF-0D67-AD841B8A4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828275"/>
              </p:ext>
            </p:extLst>
          </p:nvPr>
        </p:nvGraphicFramePr>
        <p:xfrm>
          <a:off x="6505931" y="1124625"/>
          <a:ext cx="5596205" cy="4033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12782E-E1EF-6A8E-D9C7-153933920225}"/>
              </a:ext>
            </a:extLst>
          </p:cNvPr>
          <p:cNvSpPr txBox="1"/>
          <p:nvPr/>
        </p:nvSpPr>
        <p:spPr>
          <a:xfrm>
            <a:off x="216410" y="149660"/>
            <a:ext cx="425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H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IGH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P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RIORITY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81889-0FF9-D093-E7D3-9DE186A48198}"/>
              </a:ext>
            </a:extLst>
          </p:cNvPr>
          <p:cNvSpPr txBox="1"/>
          <p:nvPr/>
        </p:nvSpPr>
        <p:spPr>
          <a:xfrm>
            <a:off x="358770" y="1350544"/>
            <a:ext cx="53273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than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40%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California and New York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tend to be a high priority.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.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12F1C-030C-B7EB-8308-F4D1743E634C}"/>
              </a:ext>
            </a:extLst>
          </p:cNvPr>
          <p:cNvSpPr txBox="1"/>
          <p:nvPr/>
        </p:nvSpPr>
        <p:spPr>
          <a:xfrm>
            <a:off x="441216" y="2396255"/>
            <a:ext cx="5244853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than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55% - 65%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were created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Florida, Texas, and Virginia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tend to be high priority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E519-17D9-ECF5-3FA5-DA8059496AF0}"/>
              </a:ext>
            </a:extLst>
          </p:cNvPr>
          <p:cNvSpPr txBox="1"/>
          <p:nvPr/>
        </p:nvSpPr>
        <p:spPr>
          <a:xfrm>
            <a:off x="441217" y="4492136"/>
            <a:ext cx="524485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83% (10/12) of the tickets created by Michigan are high-priority tickets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E6C7E-EB0E-0D22-4CA1-12FAE0BE557E}"/>
              </a:ext>
            </a:extLst>
          </p:cNvPr>
          <p:cNvSpPr txBox="1"/>
          <p:nvPr/>
        </p:nvSpPr>
        <p:spPr>
          <a:xfrm>
            <a:off x="358770" y="3358125"/>
            <a:ext cx="53273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The top 5 states alone contribute to 156 out of 219 (71%) high-priority tickets created in the year 2021</a:t>
            </a:r>
          </a:p>
        </p:txBody>
      </p:sp>
    </p:spTree>
    <p:extLst>
      <p:ext uri="{BB962C8B-B14F-4D97-AF65-F5344CB8AC3E}">
        <p14:creationId xmlns:p14="http://schemas.microsoft.com/office/powerpoint/2010/main" val="362105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  <p:bldP spid="9" grpId="0"/>
      <p:bldP spid="1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183510" y="196875"/>
            <a:ext cx="750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I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NDIVIDUAL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C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ONTRIBUTION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92ADB-9AA5-644E-CF58-876917DDA21C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ASSIGNEE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46D73E-879A-E833-38EC-15E3C7ABA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429994"/>
              </p:ext>
            </p:extLst>
          </p:nvPr>
        </p:nvGraphicFramePr>
        <p:xfrm>
          <a:off x="6214188" y="1179028"/>
          <a:ext cx="5822302" cy="4793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9AE884-288B-A877-555B-32FB72DF5F17}"/>
              </a:ext>
            </a:extLst>
          </p:cNvPr>
          <p:cNvSpPr txBox="1"/>
          <p:nvPr/>
        </p:nvSpPr>
        <p:spPr>
          <a:xfrm>
            <a:off x="454020" y="1618575"/>
            <a:ext cx="494840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Martina, Allan, Charles, Robin, and Bob,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Cinderalla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are the top 6 contributors.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66064-2C5B-16D1-FCD0-D35D34503080}"/>
              </a:ext>
            </a:extLst>
          </p:cNvPr>
          <p:cNvSpPr txBox="1"/>
          <p:nvPr/>
        </p:nvSpPr>
        <p:spPr>
          <a:xfrm>
            <a:off x="441216" y="3728745"/>
            <a:ext cx="5256939" cy="199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Aleena contributed 4% to the team and had a lowest productivity score of 0.70.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In some months she has picked or completed 0 tickets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6C995-A862-F113-62CB-4F6871F53C57}"/>
              </a:ext>
            </a:extLst>
          </p:cNvPr>
          <p:cNvSpPr txBox="1"/>
          <p:nvPr/>
        </p:nvSpPr>
        <p:spPr>
          <a:xfrm>
            <a:off x="441217" y="2746592"/>
            <a:ext cx="494840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These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top 6 contributors completed 57%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created.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00C4D2-A8A9-C8FA-6D9D-33B1D738CA5F}"/>
              </a:ext>
            </a:extLst>
          </p:cNvPr>
          <p:cNvCxnSpPr>
            <a:cxnSpLocks/>
          </p:cNvCxnSpPr>
          <p:nvPr/>
        </p:nvCxnSpPr>
        <p:spPr>
          <a:xfrm>
            <a:off x="1590675" y="6574685"/>
            <a:ext cx="14987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DB7AD6-E42C-AE93-4757-2B439643B49F}"/>
              </a:ext>
            </a:extLst>
          </p:cNvPr>
          <p:cNvSpPr/>
          <p:nvPr/>
        </p:nvSpPr>
        <p:spPr>
          <a:xfrm>
            <a:off x="0" y="0"/>
            <a:ext cx="1082649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ASSIGNEE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590675" y="6574685"/>
            <a:ext cx="14987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54506" y="149660"/>
            <a:ext cx="608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L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OW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R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ATED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ICKETS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5B55BA-5D3B-203B-3B60-FBB97D709CC1}"/>
              </a:ext>
            </a:extLst>
          </p:cNvPr>
          <p:cNvSpPr/>
          <p:nvPr/>
        </p:nvSpPr>
        <p:spPr>
          <a:xfrm>
            <a:off x="9423694" y="1514558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90D34-205E-7F9A-1DA9-5C5DEF91D225}"/>
              </a:ext>
            </a:extLst>
          </p:cNvPr>
          <p:cNvSpPr txBox="1"/>
          <p:nvPr/>
        </p:nvSpPr>
        <p:spPr>
          <a:xfrm>
            <a:off x="9512470" y="1253418"/>
            <a:ext cx="2132439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PERCENT OF TICKET (Low Rated)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13FAE62-5947-85AB-9AC4-0F591FDA1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472057"/>
              </p:ext>
            </p:extLst>
          </p:nvPr>
        </p:nvGraphicFramePr>
        <p:xfrm>
          <a:off x="6096000" y="1558035"/>
          <a:ext cx="5887252" cy="4482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4A7F75-42A3-EB29-530B-4EEBD4F19143}"/>
              </a:ext>
            </a:extLst>
          </p:cNvPr>
          <p:cNvSpPr txBox="1"/>
          <p:nvPr/>
        </p:nvSpPr>
        <p:spPr>
          <a:xfrm>
            <a:off x="358770" y="1557106"/>
            <a:ext cx="465599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96 out of 615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(15%) of the total tickets have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received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 low rating i.e.,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Unsatisfactory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(rating = 2)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0F68A-02BF-0A64-6807-93B6C9D11160}"/>
              </a:ext>
            </a:extLst>
          </p:cNvPr>
          <p:cNvSpPr txBox="1"/>
          <p:nvPr/>
        </p:nvSpPr>
        <p:spPr>
          <a:xfrm>
            <a:off x="358770" y="2609585"/>
            <a:ext cx="486774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7 out of 25 (28%) of the tickets completed by Sebastian  received a low rating i.e., Unsatisfactory (rating = 2)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0F4B2-655A-BE87-B1BC-41BD34F61061}"/>
              </a:ext>
            </a:extLst>
          </p:cNvPr>
          <p:cNvSpPr txBox="1"/>
          <p:nvPr/>
        </p:nvSpPr>
        <p:spPr>
          <a:xfrm>
            <a:off x="455988" y="3799210"/>
            <a:ext cx="4867747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Out of 96 low-rated tickets the major sub-category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Insider threat(11)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New Application Launch(10)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HIPPA(10)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Phishing(10)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PCI-DSS(9)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931FC-768B-47F0-6166-89EEDB4CA05A}"/>
              </a:ext>
            </a:extLst>
          </p:cNvPr>
          <p:cNvSpPr/>
          <p:nvPr/>
        </p:nvSpPr>
        <p:spPr>
          <a:xfrm>
            <a:off x="0" y="0"/>
            <a:ext cx="1150315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1218895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203530" y="184290"/>
            <a:ext cx="4003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C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5609F-FA8C-0FA8-CA2C-C2561BFCFDED}"/>
              </a:ext>
            </a:extLst>
          </p:cNvPr>
          <p:cNvSpPr txBox="1"/>
          <p:nvPr/>
        </p:nvSpPr>
        <p:spPr>
          <a:xfrm>
            <a:off x="621810" y="1218010"/>
            <a:ext cx="10588825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Tickets were created less during the months of Feb, Mar, Oct and Nov. We can 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involve the team in the training/ KT for the sub-category with a low customer rating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4BB00-85A7-678F-764D-190C276C5A08}"/>
              </a:ext>
            </a:extLst>
          </p:cNvPr>
          <p:cNvSpPr txBox="1"/>
          <p:nvPr/>
        </p:nvSpPr>
        <p:spPr>
          <a:xfrm>
            <a:off x="730201" y="4229864"/>
            <a:ext cx="10588825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 can improve analysis by shifting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days of completion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Hours of completion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to find the tickets that truly take longer time to complete.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 new data table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that contains the total experience, years of service in the company/team, and expertise of an individual can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help us measure their impact on a ticket.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DF614-1727-26CB-D0B8-E61A3EE1BAC4}"/>
              </a:ext>
            </a:extLst>
          </p:cNvPr>
          <p:cNvSpPr txBox="1"/>
          <p:nvPr/>
        </p:nvSpPr>
        <p:spPr>
          <a:xfrm>
            <a:off x="621811" y="2144500"/>
            <a:ext cx="105888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As we receive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more tickets based on data privacy and cyber consultation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. We can request our development team to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improve the data handling in our products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77421-F52F-8EF6-C745-099D135418DB}"/>
              </a:ext>
            </a:extLst>
          </p:cNvPr>
          <p:cNvSpPr txBox="1"/>
          <p:nvPr/>
        </p:nvSpPr>
        <p:spPr>
          <a:xfrm>
            <a:off x="621810" y="3085202"/>
            <a:ext cx="105888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 can train our low performing individuals  to increase your rating and customer satisfaction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AA32D-7EDC-B269-16C9-5EC3D371EA6B}"/>
              </a:ext>
            </a:extLst>
          </p:cNvPr>
          <p:cNvSpPr txBox="1"/>
          <p:nvPr/>
        </p:nvSpPr>
        <p:spPr>
          <a:xfrm>
            <a:off x="525263" y="3666134"/>
            <a:ext cx="10588824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Better representation: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2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5064736" y="2844224"/>
            <a:ext cx="21387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Q</a:t>
            </a:r>
            <a:r>
              <a:rPr lang="en-US" sz="7000" spc="600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E3FDE-0D05-6BE8-1541-0FEE617A6C63}"/>
              </a:ext>
            </a:extLst>
          </p:cNvPr>
          <p:cNvSpPr txBox="1"/>
          <p:nvPr/>
        </p:nvSpPr>
        <p:spPr>
          <a:xfrm>
            <a:off x="3890555" y="5920042"/>
            <a:ext cx="22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Python workbook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5D0A6-50AF-2C66-4926-DB617F1065BF}"/>
              </a:ext>
            </a:extLst>
          </p:cNvPr>
          <p:cNvSpPr txBox="1"/>
          <p:nvPr/>
        </p:nvSpPr>
        <p:spPr>
          <a:xfrm>
            <a:off x="7047412" y="5920042"/>
            <a:ext cx="13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8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367532" y="2881232"/>
            <a:ext cx="273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000" spc="600" dirty="0">
                <a:latin typeface="Roboto" panose="02000000000000000000" pitchFamily="2" charset="0"/>
                <a:ea typeface="Roboto" panose="02000000000000000000" pitchFamily="2" charset="0"/>
              </a:rPr>
              <a:t>GENDA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92607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8B1DEA-C567-56E4-D9A0-62203410EF1C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A3A41-5577-50DD-7C45-CE7BDA2B8F68}"/>
              </a:ext>
            </a:extLst>
          </p:cNvPr>
          <p:cNvSpPr txBox="1"/>
          <p:nvPr/>
        </p:nvSpPr>
        <p:spPr>
          <a:xfrm>
            <a:off x="916193" y="1581058"/>
            <a:ext cx="2236510" cy="3695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Overview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KPI’s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Tools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Data 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4A8FCC-2921-45D0-ACE3-66AEA545C2B7}"/>
              </a:ext>
            </a:extLst>
          </p:cNvPr>
          <p:cNvSpPr/>
          <p:nvPr/>
        </p:nvSpPr>
        <p:spPr>
          <a:xfrm>
            <a:off x="0" y="0"/>
            <a:ext cx="135331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304CD-6C1C-5372-C69C-5F3D07407DF2}"/>
              </a:ext>
            </a:extLst>
          </p:cNvPr>
          <p:cNvGrpSpPr/>
          <p:nvPr/>
        </p:nvGrpSpPr>
        <p:grpSpPr>
          <a:xfrm>
            <a:off x="-1714926" y="3925180"/>
            <a:ext cx="8873847" cy="276999"/>
            <a:chOff x="8528513" y="3925180"/>
            <a:chExt cx="8873847" cy="276999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39F4490-3506-6FB2-9DD9-67BE3A8D9B21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F252851-0134-4E59-4D67-F43D23B5C3BE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02679EE-3FED-242B-3AB1-8529A2CE5D6D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24D015-9D11-95CA-DF0D-B0F5C6154AA8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7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3635659" y="2844224"/>
            <a:ext cx="4996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5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HANK</a:t>
            </a:r>
            <a:r>
              <a:rPr lang="en-US" sz="70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7000" spc="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Y</a:t>
            </a:r>
            <a:r>
              <a:rPr lang="en-US" sz="5400" spc="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OU</a:t>
            </a:r>
            <a:endParaRPr lang="en-US" sz="7000" spc="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</p:spTree>
    <p:extLst>
      <p:ext uri="{BB962C8B-B14F-4D97-AF65-F5344CB8AC3E}">
        <p14:creationId xmlns:p14="http://schemas.microsoft.com/office/powerpoint/2010/main" val="424377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217741" y="2881232"/>
            <a:ext cx="3180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VERVIEW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440809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403250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40528" y="6574685"/>
            <a:ext cx="106355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202996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31DF4-C62E-778F-1E69-1EEBAFA82BAF}"/>
              </a:ext>
            </a:extLst>
          </p:cNvPr>
          <p:cNvSpPr txBox="1"/>
          <p:nvPr/>
        </p:nvSpPr>
        <p:spPr>
          <a:xfrm>
            <a:off x="6248832" y="1155131"/>
            <a:ext cx="5390913" cy="175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 data contains information about the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627 tickets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that have been completed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throughout the year 2021 by a team of 15 people.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There are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24 columns of information for each ticket. </a:t>
            </a:r>
          </a:p>
          <a:p>
            <a:pPr algn="just">
              <a:lnSpc>
                <a:spcPct val="20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8DF11-29BC-9448-E477-A89BCF82EF9F}"/>
              </a:ext>
            </a:extLst>
          </p:cNvPr>
          <p:cNvSpPr txBox="1"/>
          <p:nvPr/>
        </p:nvSpPr>
        <p:spPr>
          <a:xfrm>
            <a:off x="6248831" y="2872621"/>
            <a:ext cx="5403613" cy="261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Notable columns in the data set are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Demographic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Category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Priority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Date of creation, picking, and completion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Assignee</a:t>
            </a:r>
          </a:p>
        </p:txBody>
      </p:sp>
    </p:spTree>
    <p:extLst>
      <p:ext uri="{BB962C8B-B14F-4D97-AF65-F5344CB8AC3E}">
        <p14:creationId xmlns:p14="http://schemas.microsoft.com/office/powerpoint/2010/main" val="105451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997349" y="2881232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PI’S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42580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KPI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532660" y="6574685"/>
            <a:ext cx="112475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270662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4D76D-468E-1102-3B69-6F510464CE99}"/>
              </a:ext>
            </a:extLst>
          </p:cNvPr>
          <p:cNvGrpSpPr/>
          <p:nvPr/>
        </p:nvGrpSpPr>
        <p:grpSpPr>
          <a:xfrm>
            <a:off x="1481972" y="3870854"/>
            <a:ext cx="1679112" cy="1929384"/>
            <a:chOff x="1390057" y="3870854"/>
            <a:chExt cx="1679112" cy="19293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33366B-A540-DCD5-1338-D168AC95C4EC}"/>
                </a:ext>
              </a:extLst>
            </p:cNvPr>
            <p:cNvSpPr/>
            <p:nvPr/>
          </p:nvSpPr>
          <p:spPr>
            <a:xfrm>
              <a:off x="1390057" y="3870854"/>
              <a:ext cx="1679112" cy="1929384"/>
            </a:xfrm>
            <a:prstGeom prst="rect">
              <a:avLst/>
            </a:prstGeom>
            <a:solidFill>
              <a:srgbClr val="FF7662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7460F-F809-095C-B076-7C241D3CA801}"/>
                </a:ext>
              </a:extLst>
            </p:cNvPr>
            <p:cNvSpPr txBox="1"/>
            <p:nvPr/>
          </p:nvSpPr>
          <p:spPr>
            <a:xfrm>
              <a:off x="1508159" y="4614799"/>
              <a:ext cx="144290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35000">
                        <a:srgbClr val="F20011"/>
                      </a:gs>
                      <a:gs pos="0">
                        <a:srgbClr val="FFD45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Martina</a:t>
              </a:r>
            </a:p>
            <a:p>
              <a:pPr algn="ctr"/>
              <a:endParaRPr lang="en-US" sz="200" dirty="0">
                <a:gradFill>
                  <a:gsLst>
                    <a:gs pos="35000">
                      <a:srgbClr val="F20011"/>
                    </a:gs>
                    <a:gs pos="0">
                      <a:srgbClr val="FFD45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Is the star performer for the year 2021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23DB5E-1683-8BBE-E24E-01FBC082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45755" y="4006326"/>
              <a:ext cx="567716" cy="5677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233E50-AE80-31F0-2C18-CEC384AC24C6}"/>
              </a:ext>
            </a:extLst>
          </p:cNvPr>
          <p:cNvGrpSpPr/>
          <p:nvPr/>
        </p:nvGrpSpPr>
        <p:grpSpPr>
          <a:xfrm>
            <a:off x="542325" y="1473306"/>
            <a:ext cx="1679112" cy="1955694"/>
            <a:chOff x="450410" y="1473306"/>
            <a:chExt cx="1679112" cy="195569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5C5A3E-2B9D-9E9E-DD7C-3F26BFFA5331}"/>
                </a:ext>
              </a:extLst>
            </p:cNvPr>
            <p:cNvSpPr/>
            <p:nvPr/>
          </p:nvSpPr>
          <p:spPr>
            <a:xfrm>
              <a:off x="450410" y="1503292"/>
              <a:ext cx="1679112" cy="1925708"/>
            </a:xfrm>
            <a:prstGeom prst="rect">
              <a:avLst/>
            </a:prstGeom>
            <a:solidFill>
              <a:srgbClr val="EC70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0DA1C1-6BDD-B839-1336-EFB1B37FFF51}"/>
                </a:ext>
              </a:extLst>
            </p:cNvPr>
            <p:cNvSpPr txBox="1"/>
            <p:nvPr/>
          </p:nvSpPr>
          <p:spPr>
            <a:xfrm>
              <a:off x="608017" y="2244576"/>
              <a:ext cx="13377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49000">
                        <a:srgbClr val="B146FF"/>
                      </a:gs>
                      <a:gs pos="0">
                        <a:srgbClr val="FC7EFF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4.1</a:t>
              </a:r>
            </a:p>
            <a:p>
              <a:pPr algn="ctr"/>
              <a:endParaRPr lang="en-US" sz="300" dirty="0">
                <a:gradFill>
                  <a:gsLst>
                    <a:gs pos="49000">
                      <a:srgbClr val="B146FF"/>
                    </a:gs>
                    <a:gs pos="0">
                      <a:srgbClr val="FC7EFF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Overall rating for the year 2021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7A3289F-0B96-F5EC-2293-01024FDC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4321" y="1473306"/>
              <a:ext cx="981853" cy="98185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3F2DFE-A9FB-39F1-F7E5-8B86A7FBA227}"/>
              </a:ext>
            </a:extLst>
          </p:cNvPr>
          <p:cNvGrpSpPr/>
          <p:nvPr/>
        </p:nvGrpSpPr>
        <p:grpSpPr>
          <a:xfrm>
            <a:off x="3830712" y="3895661"/>
            <a:ext cx="1715886" cy="1929384"/>
            <a:chOff x="3738797" y="3895661"/>
            <a:chExt cx="1715886" cy="192938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C4C5B9-8491-A681-918D-B6CDACCB2C62}"/>
                </a:ext>
              </a:extLst>
            </p:cNvPr>
            <p:cNvSpPr/>
            <p:nvPr/>
          </p:nvSpPr>
          <p:spPr>
            <a:xfrm>
              <a:off x="3738797" y="3895661"/>
              <a:ext cx="1679112" cy="1929384"/>
            </a:xfrm>
            <a:prstGeom prst="rect">
              <a:avLst/>
            </a:prstGeom>
            <a:solidFill>
              <a:srgbClr val="0DEE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D9913C-0717-B8E4-B2B8-33BA1B618BAB}"/>
                </a:ext>
              </a:extLst>
            </p:cNvPr>
            <p:cNvSpPr txBox="1"/>
            <p:nvPr/>
          </p:nvSpPr>
          <p:spPr>
            <a:xfrm>
              <a:off x="3775570" y="4651697"/>
              <a:ext cx="1679113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 </a:t>
              </a:r>
              <a:r>
                <a:rPr lang="en-US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66</a:t>
              </a:r>
              <a:r>
                <a:rPr lang="en-US" sz="1600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%</a:t>
              </a:r>
              <a:endParaRPr lang="en-US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endParaRPr lang="en-US" sz="2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Of the tickets are completed within 1 week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911D6D-622E-51E6-923D-4DF36FB78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48" y="4107334"/>
              <a:ext cx="427809" cy="42780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180F88-131F-393A-1FED-21E2F49C994F}"/>
              </a:ext>
            </a:extLst>
          </p:cNvPr>
          <p:cNvGrpSpPr/>
          <p:nvPr/>
        </p:nvGrpSpPr>
        <p:grpSpPr>
          <a:xfrm>
            <a:off x="2650114" y="1464824"/>
            <a:ext cx="1943252" cy="2200279"/>
            <a:chOff x="2558199" y="1464824"/>
            <a:chExt cx="1943252" cy="220027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F92083-CAA8-EC6C-A0F1-D4C3CDEBEF60}"/>
                </a:ext>
              </a:extLst>
            </p:cNvPr>
            <p:cNvSpPr/>
            <p:nvPr/>
          </p:nvSpPr>
          <p:spPr>
            <a:xfrm>
              <a:off x="2685755" y="1464824"/>
              <a:ext cx="1679112" cy="1964175"/>
            </a:xfrm>
            <a:prstGeom prst="rect">
              <a:avLst/>
            </a:prstGeom>
            <a:solidFill>
              <a:srgbClr val="54E5A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23675-B4E1-AE21-32C3-D1B6319E2966}"/>
                </a:ext>
              </a:extLst>
            </p:cNvPr>
            <p:cNvSpPr txBox="1"/>
            <p:nvPr/>
          </p:nvSpPr>
          <p:spPr>
            <a:xfrm>
              <a:off x="2558199" y="1956943"/>
              <a:ext cx="1943252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dirty="0">
                  <a:gradFill>
                    <a:gsLst>
                      <a:gs pos="100000">
                        <a:srgbClr val="02A2F9"/>
                      </a:gs>
                      <a:gs pos="0">
                        <a:srgbClr val="28F4A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16 </a:t>
              </a:r>
              <a:r>
                <a:rPr lang="en-US" sz="1400" dirty="0">
                  <a:gradFill>
                    <a:gsLst>
                      <a:gs pos="100000">
                        <a:srgbClr val="02A2F9"/>
                      </a:gs>
                      <a:gs pos="0">
                        <a:srgbClr val="28F4A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Days</a:t>
              </a:r>
            </a:p>
            <a:p>
              <a:pPr algn="ctr"/>
              <a:endParaRPr lang="en-US" sz="200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Is the maximum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time taken to complete any type of ticket</a:t>
              </a:r>
            </a:p>
            <a:p>
              <a:pPr algn="ctr"/>
              <a:endParaRPr lang="en-US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endParaRPr lang="en-US" sz="1600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AA8A150-FC0A-4D39-9743-7BA4CE112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97192" y="1617907"/>
              <a:ext cx="460541" cy="46054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DA472C-D7C4-C904-7D2B-5D54EB712F23}"/>
              </a:ext>
            </a:extLst>
          </p:cNvPr>
          <p:cNvGrpSpPr/>
          <p:nvPr/>
        </p:nvGrpSpPr>
        <p:grpSpPr>
          <a:xfrm>
            <a:off x="5017874" y="1444849"/>
            <a:ext cx="1679112" cy="2097485"/>
            <a:chOff x="4925959" y="1444849"/>
            <a:chExt cx="1679112" cy="20974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0C1A1C-8EFC-EDAB-CA21-30417594FCDC}"/>
                </a:ext>
              </a:extLst>
            </p:cNvPr>
            <p:cNvSpPr/>
            <p:nvPr/>
          </p:nvSpPr>
          <p:spPr>
            <a:xfrm>
              <a:off x="4925959" y="1444849"/>
              <a:ext cx="1679112" cy="1984151"/>
            </a:xfrm>
            <a:prstGeom prst="rect">
              <a:avLst/>
            </a:prstGeom>
            <a:solidFill>
              <a:srgbClr val="DB364B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94E75-BEC7-42FF-44CB-E1FAF56ACC56}"/>
                </a:ext>
              </a:extLst>
            </p:cNvPr>
            <p:cNvSpPr txBox="1"/>
            <p:nvPr/>
          </p:nvSpPr>
          <p:spPr>
            <a:xfrm>
              <a:off x="4968271" y="2218895"/>
              <a:ext cx="15944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65000">
                        <a:srgbClr val="B8202D"/>
                      </a:gs>
                      <a:gs pos="3000">
                        <a:srgbClr val="F8CF3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45</a:t>
              </a:r>
              <a:r>
                <a:rPr lang="en-US" sz="1600" dirty="0">
                  <a:gradFill>
                    <a:gsLst>
                      <a:gs pos="65000">
                        <a:srgbClr val="B8202D"/>
                      </a:gs>
                      <a:gs pos="3000">
                        <a:srgbClr val="F8CF3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 states</a:t>
              </a:r>
            </a:p>
            <a:p>
              <a:pPr algn="ctr"/>
              <a:endParaRPr lang="en-US" sz="200" dirty="0">
                <a:gradFill>
                  <a:gsLst>
                    <a:gs pos="65000">
                      <a:srgbClr val="B8202D"/>
                    </a:gs>
                    <a:gs pos="3000">
                      <a:srgbClr val="F8CF3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around the USA have been worked on by our team with California at the top</a:t>
              </a:r>
            </a:p>
            <a:p>
              <a:pPr algn="ctr"/>
              <a:endPara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02EA2D-D1D8-5E90-D634-66A47EBFD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13658" y="1699951"/>
              <a:ext cx="703713" cy="37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776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35718" y="2881232"/>
            <a:ext cx="21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600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600" b="1" spc="600" dirty="0">
                <a:latin typeface="Roboto" panose="02000000000000000000" pitchFamily="2" charset="0"/>
                <a:ea typeface="Roboto" panose="02000000000000000000" pitchFamily="2" charset="0"/>
              </a:rPr>
              <a:t>OOLS</a:t>
            </a:r>
            <a:endParaRPr lang="en-US" sz="4800" b="1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6041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894825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TOOLS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958787" y="6574685"/>
            <a:ext cx="1101731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Python Logo PNG Images Transparent Free Download | PNGMart">
            <a:extLst>
              <a:ext uri="{FF2B5EF4-FFF2-40B4-BE49-F238E27FC236}">
                <a16:creationId xmlns:a16="http://schemas.microsoft.com/office/drawing/2014/main" id="{C47B97B7-59DE-A449-191E-DFD5A1BB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32493" r="35052" b="25075"/>
          <a:stretch/>
        </p:blipFill>
        <p:spPr bwMode="auto">
          <a:xfrm>
            <a:off x="6859601" y="2843500"/>
            <a:ext cx="1748335" cy="178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ableau Logo, symbol, meaning, history, PNG, brand">
            <a:extLst>
              <a:ext uri="{FF2B5EF4-FFF2-40B4-BE49-F238E27FC236}">
                <a16:creationId xmlns:a16="http://schemas.microsoft.com/office/drawing/2014/main" id="{09F00819-5EEF-8D06-5972-D9C0D6A0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31" y="4339185"/>
            <a:ext cx="1811643" cy="101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87165-BD63-488D-F1A9-F168BEA2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35" y="1420435"/>
            <a:ext cx="3070716" cy="12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iscussion of seaborn logo · Issue #2243 · mwaskom/seaborn · GitHub">
            <a:extLst>
              <a:ext uri="{FF2B5EF4-FFF2-40B4-BE49-F238E27FC236}">
                <a16:creationId xmlns:a16="http://schemas.microsoft.com/office/drawing/2014/main" id="{B3572AA9-F083-7091-5282-597886EB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57" y="2422133"/>
            <a:ext cx="1572993" cy="15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1F2796-A16E-0E93-AA19-1633C9EE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69" y="640351"/>
            <a:ext cx="3230880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Chatgpt logo open ai logotype chatbot chat Vector Image">
            <a:extLst>
              <a:ext uri="{FF2B5EF4-FFF2-40B4-BE49-F238E27FC236}">
                <a16:creationId xmlns:a16="http://schemas.microsoft.com/office/drawing/2014/main" id="{1E1D30FE-F341-FADE-959D-ECAB90BA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"/>
          <a:stretch/>
        </p:blipFill>
        <p:spPr bwMode="auto">
          <a:xfrm>
            <a:off x="5244146" y="2884460"/>
            <a:ext cx="829998" cy="8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3E92E750-C383-5406-D1D8-1BD859BB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835" y="4488505"/>
            <a:ext cx="3435895" cy="11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0F5533-1FFF-F9C1-4976-AFF1DE8AF181}"/>
              </a:ext>
            </a:extLst>
          </p:cNvPr>
          <p:cNvSpPr/>
          <p:nvPr/>
        </p:nvSpPr>
        <p:spPr>
          <a:xfrm>
            <a:off x="0" y="0"/>
            <a:ext cx="338328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9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8267375" y="2881232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ALIDATION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1734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403250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40528" y="6574685"/>
            <a:ext cx="106355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0D92B4-4569-E9BE-5597-911D1760ACF2}"/>
              </a:ext>
            </a:extLst>
          </p:cNvPr>
          <p:cNvSpPr txBox="1"/>
          <p:nvPr/>
        </p:nvSpPr>
        <p:spPr>
          <a:xfrm>
            <a:off x="8371695" y="3665794"/>
            <a:ext cx="37273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The process</a:t>
            </a:r>
            <a:r>
              <a:rPr lang="en-US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</a:rPr>
              <a:t> used to ensure that data entered into a system is accurate, complete, and meets certain criteria or standards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405993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F46268-8A44-9423-AD04-0450BD50CEF7}"/>
              </a:ext>
            </a:extLst>
          </p:cNvPr>
          <p:cNvSpPr txBox="1"/>
          <p:nvPr/>
        </p:nvSpPr>
        <p:spPr>
          <a:xfrm>
            <a:off x="1186792" y="1401575"/>
            <a:ext cx="5934456" cy="123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Proper data formatting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date &lt;= Picked date &lt;= Completed date</a:t>
            </a:r>
          </a:p>
        </p:txBody>
      </p:sp>
      <p:pic>
        <p:nvPicPr>
          <p:cNvPr id="28" name="Picture 27" descr="A blue ticket with black lines&#10;&#10;Description automatically generated">
            <a:extLst>
              <a:ext uri="{FF2B5EF4-FFF2-40B4-BE49-F238E27FC236}">
                <a16:creationId xmlns:a16="http://schemas.microsoft.com/office/drawing/2014/main" id="{4287798F-72F1-8299-3BFF-918A587F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0" y="3186516"/>
            <a:ext cx="738664" cy="738664"/>
          </a:xfrm>
          <a:prstGeom prst="rect">
            <a:avLst/>
          </a:prstGeom>
        </p:spPr>
      </p:pic>
      <p:pic>
        <p:nvPicPr>
          <p:cNvPr id="30" name="Picture 29" descr="A green and black ticket&#10;&#10;Description automatically generated">
            <a:extLst>
              <a:ext uri="{FF2B5EF4-FFF2-40B4-BE49-F238E27FC236}">
                <a16:creationId xmlns:a16="http://schemas.microsoft.com/office/drawing/2014/main" id="{5F6135C5-B1A1-90D7-7E0C-8E845543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97" y="3186516"/>
            <a:ext cx="740664" cy="7406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195178-8F64-8FE8-CC4D-3FDB9FB7930E}"/>
              </a:ext>
            </a:extLst>
          </p:cNvPr>
          <p:cNvSpPr txBox="1"/>
          <p:nvPr/>
        </p:nvSpPr>
        <p:spPr>
          <a:xfrm>
            <a:off x="714666" y="3991103"/>
            <a:ext cx="2392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627</a:t>
            </a:r>
          </a:p>
          <a:p>
            <a:pPr algn="ctr"/>
            <a:r>
              <a: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Total tickets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raised in the year 2021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A7E09A-D1EC-A9EA-6C86-0E40A47B9962}"/>
              </a:ext>
            </a:extLst>
          </p:cNvPr>
          <p:cNvSpPr txBox="1"/>
          <p:nvPr/>
        </p:nvSpPr>
        <p:spPr>
          <a:xfrm>
            <a:off x="4271626" y="3990162"/>
            <a:ext cx="20411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B99D"/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615</a:t>
            </a:r>
          </a:p>
          <a:p>
            <a:pPr algn="ctr"/>
            <a:r>
              <a:rPr lang="en-US" sz="1600" dirty="0">
                <a:solidFill>
                  <a:srgbClr val="08B99D"/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Valid Tickets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to be analyzed </a:t>
            </a:r>
          </a:p>
        </p:txBody>
      </p:sp>
    </p:spTree>
    <p:extLst>
      <p:ext uri="{BB962C8B-B14F-4D97-AF65-F5344CB8AC3E}">
        <p14:creationId xmlns:p14="http://schemas.microsoft.com/office/powerpoint/2010/main" val="31872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249591" y="2881232"/>
            <a:ext cx="267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ERIVED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99848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2954445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DERIVED/ PRE-PROCESSING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2911876" y="6574685"/>
            <a:ext cx="88683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541324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5E104-6D50-1C11-40AB-B1401026B0AE}"/>
              </a:ext>
            </a:extLst>
          </p:cNvPr>
          <p:cNvSpPr txBox="1"/>
          <p:nvPr/>
        </p:nvSpPr>
        <p:spPr>
          <a:xfrm>
            <a:off x="312000" y="615779"/>
            <a:ext cx="51744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EXTRACTED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Created Date, Picked Date &amp; Completed Date -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Month &amp; Days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F41D2-FF10-0E2F-706F-D49B4A82133C}"/>
                  </a:ext>
                </a:extLst>
              </p:cNvPr>
              <p:cNvSpPr txBox="1"/>
              <p:nvPr/>
            </p:nvSpPr>
            <p:spPr>
              <a:xfrm>
                <a:off x="298501" y="1367586"/>
                <a:ext cx="5201398" cy="3538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CALCULATED</a:t>
                </a: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Days to pick =</a:t>
                </a:r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𝑃𝑖𝑐𝑘𝑒𝑑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𝐶𝑟𝑒𝑎𝑡𝑒𝑑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Days to complete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𝐶𝑜𝑚𝑝𝑙𝑒𝑡𝑒𝑑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𝑃𝑖𝑐𝑘𝑒𝑑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Productivity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[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𝑁𝑜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.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𝑜𝑓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𝑇𝑖𝑐𝑘𝑒𝑡𝑠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𝑐𝑜𝑚𝑝𝑙𝑒𝑡𝑒𝑑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]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[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𝑁𝑜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𝑜𝑓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𝑇𝑖𝑐𝑘𝑒𝑡𝑠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𝑃𝑖𝑐𝑘𝑒𝑑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1400" i="1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>
                  <a:lnSpc>
                    <a:spcPct val="250000"/>
                  </a:lnSpc>
                </a:pPr>
                <a:endParaRPr lang="en-US" sz="14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F41D2-FF10-0E2F-706F-D49B4A821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1" y="1367586"/>
                <a:ext cx="5201398" cy="3538982"/>
              </a:xfrm>
              <a:prstGeom prst="rect">
                <a:avLst/>
              </a:prstGeom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E4BB07B6-4B9B-FCB9-540F-4D727A42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" y="4659615"/>
            <a:ext cx="7867535" cy="1377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1EFA4-9023-1302-5CCC-D4282A7787F9}"/>
              </a:ext>
            </a:extLst>
          </p:cNvPr>
          <p:cNvSpPr txBox="1"/>
          <p:nvPr/>
        </p:nvSpPr>
        <p:spPr>
          <a:xfrm>
            <a:off x="5656644" y="3364688"/>
            <a:ext cx="3218297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&lt;1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Low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=1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Moderate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&gt;1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High productivity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1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99222" y="2881232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NALYSIS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9158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46064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473659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9BA3-EBDE-E47B-07AE-C6D5F4DB5D17}"/>
              </a:ext>
            </a:extLst>
          </p:cNvPr>
          <p:cNvSpPr txBox="1"/>
          <p:nvPr/>
        </p:nvSpPr>
        <p:spPr>
          <a:xfrm>
            <a:off x="6081606" y="2083260"/>
            <a:ext cx="1904505" cy="61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Helvetica" pitchFamily="2" charset="0"/>
                <a:ea typeface="Roboto Light" panose="02000000000000000000" pitchFamily="2" charset="0"/>
              </a:rPr>
              <a:t>Trend</a:t>
            </a:r>
            <a:endParaRPr lang="en-US" sz="2000" dirty="0">
              <a:latin typeface="Helvetica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A49F-37F4-57CA-3E70-6C0A1F4E7AFB}"/>
              </a:ext>
            </a:extLst>
          </p:cNvPr>
          <p:cNvSpPr txBox="1"/>
          <p:nvPr/>
        </p:nvSpPr>
        <p:spPr>
          <a:xfrm>
            <a:off x="6029308" y="2787108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E6F87-FE70-F100-9A7B-292CEB0FE4C4}"/>
              </a:ext>
            </a:extLst>
          </p:cNvPr>
          <p:cNvSpPr txBox="1"/>
          <p:nvPr/>
        </p:nvSpPr>
        <p:spPr>
          <a:xfrm>
            <a:off x="6029308" y="3532335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Demographic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62C6-1F62-3A8D-3A9F-15E79DDC30ED}"/>
              </a:ext>
            </a:extLst>
          </p:cNvPr>
          <p:cNvSpPr txBox="1"/>
          <p:nvPr/>
        </p:nvSpPr>
        <p:spPr>
          <a:xfrm>
            <a:off x="6050827" y="4233918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Assignee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A6ADBEEF-1DF6-6232-75B2-7B28B4F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973864"/>
                  </p:ext>
                </p:extLst>
              </p:nvPr>
            </p:nvGraphicFramePr>
            <p:xfrm>
              <a:off x="5573759" y="2320928"/>
              <a:ext cx="320260" cy="320260"/>
            </p:xfrm>
            <a:graphic>
              <a:graphicData uri="http://schemas.microsoft.com/office/powerpoint/2016/sectionzoom">
                <psez:sectionZm>
                  <psez:sectionZmObj sectionId="{0BB37845-8E36-4FC3-95EB-EBF691721559}">
                    <psez:zmPr id="{0B615F2D-5472-421A-9AD4-30C1FEE8923F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ADBEEF-1DF6-6232-75B2-7B28B4F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2320928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681ACFEE-35F0-A8C2-DE29-575C44B76C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3109591"/>
                  </p:ext>
                </p:extLst>
              </p:nvPr>
            </p:nvGraphicFramePr>
            <p:xfrm>
              <a:off x="5573759" y="3752442"/>
              <a:ext cx="320260" cy="320260"/>
            </p:xfrm>
            <a:graphic>
              <a:graphicData uri="http://schemas.microsoft.com/office/powerpoint/2016/sectionzoom">
                <psez:sectionZm>
                  <psez:sectionZmObj sectionId="{5D0D04AD-F908-4CA7-9D68-0C64718AF493}">
                    <psez:zmPr id="{01ABB650-EA88-4E7F-9977-C609BE4EA1A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81ACFEE-35F0-A8C2-DE29-575C44B76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3752442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9CA91E2-CEAC-0382-A0EC-20E13FFAE9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444648"/>
                  </p:ext>
                </p:extLst>
              </p:nvPr>
            </p:nvGraphicFramePr>
            <p:xfrm>
              <a:off x="5537684" y="4290592"/>
              <a:ext cx="447513" cy="447513"/>
            </p:xfrm>
            <a:graphic>
              <a:graphicData uri="http://schemas.microsoft.com/office/powerpoint/2016/sectionzoom">
                <psez:sectionZm>
                  <psez:sectionZmObj sectionId="{B87634DE-D77A-4A69-A4E3-0B1D82FC1CA5}">
                    <psez:zmPr id="{AA2BA5FA-56ED-4FD2-BBA5-57C9B528F0F1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7513" cy="4475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9CA91E2-CEAC-0382-A0EC-20E13FFAE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684" y="4290592"/>
                <a:ext cx="447513" cy="4475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3" name="Section Zoom 62">
                <a:extLst>
                  <a:ext uri="{FF2B5EF4-FFF2-40B4-BE49-F238E27FC236}">
                    <a16:creationId xmlns:a16="http://schemas.microsoft.com/office/drawing/2014/main" id="{541D1E4E-266C-69B2-A94A-91FF8B748C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982678"/>
                  </p:ext>
                </p:extLst>
              </p:nvPr>
            </p:nvGraphicFramePr>
            <p:xfrm>
              <a:off x="5573759" y="2994568"/>
              <a:ext cx="320260" cy="320260"/>
            </p:xfrm>
            <a:graphic>
              <a:graphicData uri="http://schemas.microsoft.com/office/powerpoint/2016/sectionzoom">
                <psez:sectionZm>
                  <psez:sectionZmObj sectionId="{37CDCC0D-51FF-4BD6-B510-5D718DF0FF9E}">
                    <psez:zmPr id="{FAA9DC27-75A1-4F78-90F5-845D7AC1E803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3" name="Section Zoom 6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41D1E4E-266C-69B2-A94A-91FF8B748C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2994568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6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TREND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608990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16137" y="106023"/>
            <a:ext cx="4580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W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EEKLY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REND</a:t>
            </a:r>
            <a:endParaRPr lang="en-US" sz="3600" spc="600" dirty="0">
              <a:latin typeface="Hossa Medium" panose="00000600000000000000" pitchFamily="50" charset="0"/>
              <a:ea typeface="Roboto Thin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0695A5-4BB2-77BC-0633-4840D773C322}"/>
              </a:ext>
            </a:extLst>
          </p:cNvPr>
          <p:cNvSpPr/>
          <p:nvPr/>
        </p:nvSpPr>
        <p:spPr>
          <a:xfrm>
            <a:off x="8600334" y="1445588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E82F8-49AB-56FD-BCAD-F4B6AA3FA62F}"/>
              </a:ext>
            </a:extLst>
          </p:cNvPr>
          <p:cNvSpPr/>
          <p:nvPr/>
        </p:nvSpPr>
        <p:spPr>
          <a:xfrm>
            <a:off x="10374916" y="1445587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90C97-DE44-2B1D-A8C1-A5212CE27BD3}"/>
              </a:ext>
            </a:extLst>
          </p:cNvPr>
          <p:cNvSpPr/>
          <p:nvPr/>
        </p:nvSpPr>
        <p:spPr>
          <a:xfrm>
            <a:off x="6715395" y="1445587"/>
            <a:ext cx="88777" cy="85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61D53-D04B-7008-FC2D-4DD0E8C8F0A0}"/>
              </a:ext>
            </a:extLst>
          </p:cNvPr>
          <p:cNvSpPr txBox="1"/>
          <p:nvPr/>
        </p:nvSpPr>
        <p:spPr>
          <a:xfrm>
            <a:off x="6794987" y="1184447"/>
            <a:ext cx="118422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40420-EEB8-4321-1667-E8431BDCFDFC}"/>
              </a:ext>
            </a:extLst>
          </p:cNvPr>
          <p:cNvSpPr txBox="1"/>
          <p:nvPr/>
        </p:nvSpPr>
        <p:spPr>
          <a:xfrm>
            <a:off x="8689111" y="1184447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47836-0E26-D2B5-4BA9-6742A4A18374}"/>
              </a:ext>
            </a:extLst>
          </p:cNvPr>
          <p:cNvSpPr txBox="1"/>
          <p:nvPr/>
        </p:nvSpPr>
        <p:spPr>
          <a:xfrm>
            <a:off x="10463693" y="1184447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A5C366-EC2E-3CE4-5B97-13127FC4D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09846"/>
              </p:ext>
            </p:extLst>
          </p:nvPr>
        </p:nvGraphicFramePr>
        <p:xfrm>
          <a:off x="6383045" y="1958463"/>
          <a:ext cx="5689155" cy="288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153576F-94A1-8FCF-41DE-6F79CDF4835C}"/>
              </a:ext>
            </a:extLst>
          </p:cNvPr>
          <p:cNvSpPr txBox="1"/>
          <p:nvPr/>
        </p:nvSpPr>
        <p:spPr>
          <a:xfrm>
            <a:off x="689263" y="1958463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People tend to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pick more tickets on Wednesday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complete  more on Thursday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916525-4B08-8A60-6462-D076BB0A4162}"/>
              </a:ext>
            </a:extLst>
          </p:cNvPr>
          <p:cNvSpPr txBox="1"/>
          <p:nvPr/>
        </p:nvSpPr>
        <p:spPr>
          <a:xfrm>
            <a:off x="689262" y="3077622"/>
            <a:ext cx="4612851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14% of the total tickets were created on weekends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259CC-F89D-CCE3-612B-401D8ECC3D50}"/>
              </a:ext>
            </a:extLst>
          </p:cNvPr>
          <p:cNvSpPr txBox="1"/>
          <p:nvPr/>
        </p:nvSpPr>
        <p:spPr>
          <a:xfrm>
            <a:off x="689262" y="3875441"/>
            <a:ext cx="4107873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Average weekly productivity score: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0.96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47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8" grpId="0"/>
      <p:bldP spid="11" grpId="0"/>
      <p:bldP spid="14" grpId="0"/>
      <p:bldGraphic spid="7" grpId="0">
        <p:bldAsOne/>
      </p:bldGraphic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1038</Words>
  <Application>Microsoft Office PowerPoint</Application>
  <PresentationFormat>Widescreen</PresentationFormat>
  <Paragraphs>236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Hossa Medium</vt:lpstr>
      <vt:lpstr>Roboto</vt:lpstr>
      <vt:lpstr>Roboto Light</vt:lpstr>
      <vt:lpstr>Roboto Thin</vt:lpstr>
      <vt:lpstr>Varela Round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Huron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Stimson A</dc:creator>
  <cp:lastModifiedBy>Stimson A</cp:lastModifiedBy>
  <cp:revision>1</cp:revision>
  <dcterms:created xsi:type="dcterms:W3CDTF">2023-09-14T11:57:36Z</dcterms:created>
  <dcterms:modified xsi:type="dcterms:W3CDTF">2023-09-18T09:49:40Z</dcterms:modified>
</cp:coreProperties>
</file>